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56B1EC-193D-4551-BD10-318DF72158C4}" type="datetimeFigureOut">
              <a:rPr lang="hu-HU" smtClean="0"/>
              <a:t>2014.02.25.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3A7A9F-A01F-4B79-9566-F1A6761135A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spanyol világbirodalom és a Németalföld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6. évfolyam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7880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80" y="1952399"/>
            <a:ext cx="4158120" cy="2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Spanyolország felemelkedése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XV. Század vége létre jön az egységes Spanyolország                       </a:t>
            </a:r>
            <a:r>
              <a:rPr lang="hu-HU" dirty="0" smtClean="0"/>
              <a:t>				földrajzi </a:t>
            </a:r>
            <a:r>
              <a:rPr lang="hu-HU" dirty="0" smtClean="0"/>
              <a:t>felfedezések</a:t>
            </a:r>
          </a:p>
          <a:p>
            <a:r>
              <a:rPr lang="hu-HU" dirty="0" smtClean="0"/>
              <a:t>XVI. Század Habsburgok a spanyol trónon, a spanyol király egyben német-római császár is</a:t>
            </a:r>
          </a:p>
          <a:p>
            <a:pPr lvl="1"/>
            <a:r>
              <a:rPr lang="hu-HU" dirty="0" smtClean="0"/>
              <a:t>Részei:</a:t>
            </a:r>
          </a:p>
          <a:p>
            <a:pPr lvl="2"/>
            <a:r>
              <a:rPr lang="hu-HU" dirty="0" smtClean="0"/>
              <a:t>Spanyolország</a:t>
            </a:r>
          </a:p>
          <a:p>
            <a:pPr lvl="2"/>
            <a:r>
              <a:rPr lang="hu-HU" dirty="0" smtClean="0"/>
              <a:t>„Németország „</a:t>
            </a:r>
          </a:p>
          <a:p>
            <a:pPr lvl="2"/>
            <a:r>
              <a:rPr lang="hu-HU" dirty="0" smtClean="0"/>
              <a:t>Németalföld</a:t>
            </a:r>
          </a:p>
          <a:p>
            <a:pPr lvl="2"/>
            <a:r>
              <a:rPr lang="hu-HU" dirty="0" smtClean="0"/>
              <a:t>Itália egy része</a:t>
            </a:r>
          </a:p>
          <a:p>
            <a:pPr lvl="2"/>
            <a:r>
              <a:rPr lang="hu-HU" dirty="0" smtClean="0"/>
              <a:t>Gyarmatok 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2110564" y="2132856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01" y="3618059"/>
            <a:ext cx="2696605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Spanyol birodalom és a </a:t>
            </a:r>
            <a:r>
              <a:rPr lang="hu-HU" dirty="0"/>
              <a:t>n</a:t>
            </a:r>
            <a:r>
              <a:rPr lang="hu-HU" dirty="0" smtClean="0"/>
              <a:t>émetalföldi szabadságharc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26992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27" y="2636912"/>
            <a:ext cx="5404573" cy="37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Németalföldi szabadságharc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Leggazdagabb tartomány: kereskedelmi központ</a:t>
            </a:r>
          </a:p>
          <a:p>
            <a:r>
              <a:rPr lang="hu-HU" dirty="0" smtClean="0"/>
              <a:t>Erőszakos fellépés a protestánsok ellen</a:t>
            </a:r>
          </a:p>
          <a:p>
            <a:r>
              <a:rPr lang="hu-HU" dirty="0" smtClean="0"/>
              <a:t>Szabadságharc:                 1581 északi tartományok függetlenné válnak: Hollandia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3672078" y="285293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2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Hollandia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legfejlettebb mezőgazdaság alakult ki</a:t>
            </a:r>
          </a:p>
          <a:p>
            <a:pPr marL="457200" lvl="1" indent="0">
              <a:buNone/>
            </a:pPr>
            <a:r>
              <a:rPr lang="hu-HU" dirty="0" smtClean="0"/>
              <a:t>                        tengertől elhódított területek</a:t>
            </a:r>
          </a:p>
          <a:p>
            <a:pPr marL="914400" lvl="1" indent="-457200"/>
            <a:r>
              <a:rPr lang="hu-HU" dirty="0" smtClean="0"/>
              <a:t>Csatornák</a:t>
            </a:r>
          </a:p>
          <a:p>
            <a:pPr marL="914400" lvl="1" indent="-457200"/>
            <a:r>
              <a:rPr lang="hu-HU" dirty="0" smtClean="0"/>
              <a:t>Kertészet</a:t>
            </a:r>
          </a:p>
          <a:p>
            <a:pPr marL="914400" lvl="1" indent="-457200"/>
            <a:r>
              <a:rPr lang="hu-HU" dirty="0" smtClean="0"/>
              <a:t>Manufaktúrák</a:t>
            </a:r>
          </a:p>
          <a:p>
            <a:pPr marL="914400" lvl="1" indent="-457200"/>
            <a:r>
              <a:rPr lang="hu-HU" dirty="0" smtClean="0"/>
              <a:t>Tenger fuvarosai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1187624" y="2204864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88" y="2780928"/>
            <a:ext cx="5114925" cy="37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5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Spanyolország hanyatlása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országban nem indul meg a gazdasági fejlődés</a:t>
            </a:r>
          </a:p>
          <a:p>
            <a:r>
              <a:rPr lang="hu-HU" dirty="0" smtClean="0"/>
              <a:t>A gyarmatok kincseit a hadsereg és a luxus fenntartására költik</a:t>
            </a:r>
          </a:p>
          <a:p>
            <a:r>
              <a:rPr lang="hu-HU" dirty="0" smtClean="0"/>
              <a:t>Megjelenik az angol rivális a tengereken</a:t>
            </a:r>
          </a:p>
          <a:p>
            <a:r>
              <a:rPr lang="hu-HU" dirty="0" smtClean="0"/>
              <a:t>Állami kalózok – angol – fosztogatják a spanyol gályákat</a:t>
            </a:r>
          </a:p>
          <a:p>
            <a:r>
              <a:rPr lang="hu-HU" dirty="0" smtClean="0"/>
              <a:t>Tengeri háború a spanyolok és az angolok között, amelyet az angolok nyernek meg.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17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</TotalTime>
  <Words>121</Words>
  <Application>Microsoft Office PowerPoint</Application>
  <PresentationFormat>Diavetítés a képernyőre (4:3 oldalarány)</PresentationFormat>
  <Paragraphs>29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Medián</vt:lpstr>
      <vt:lpstr>A spanyol világbirodalom és a Németalföld</vt:lpstr>
      <vt:lpstr>1. Spanyolország felemelkedése</vt:lpstr>
      <vt:lpstr>Spanyol birodalom és a németalföldi szabadságharc</vt:lpstr>
      <vt:lpstr>2. Németalföldi szabadságharc</vt:lpstr>
      <vt:lpstr>3. Hollandia fejlődése</vt:lpstr>
      <vt:lpstr>4. Spanyolország hanyatlása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spanyol világbirodalom és a Németalföld</dc:title>
  <dc:creator>rgyorgy</dc:creator>
  <cp:lastModifiedBy>rgyorgy</cp:lastModifiedBy>
  <cp:revision>5</cp:revision>
  <dcterms:created xsi:type="dcterms:W3CDTF">2012-03-20T07:26:03Z</dcterms:created>
  <dcterms:modified xsi:type="dcterms:W3CDTF">2014-02-25T07:14:55Z</dcterms:modified>
</cp:coreProperties>
</file>