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2D0A-8CDA-4689-9A8A-454195B26B17}" type="datetimeFigureOut">
              <a:rPr lang="hu-HU" smtClean="0"/>
              <a:t>2015.09.01.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494E-9F50-4B52-97DD-21617CA946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152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2D0A-8CDA-4689-9A8A-454195B26B17}" type="datetimeFigureOut">
              <a:rPr lang="hu-HU" smtClean="0"/>
              <a:t>2015.09.01.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494E-9F50-4B52-97DD-21617CA946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313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2D0A-8CDA-4689-9A8A-454195B26B17}" type="datetimeFigureOut">
              <a:rPr lang="hu-HU" smtClean="0"/>
              <a:t>2015.09.01.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494E-9F50-4B52-97DD-21617CA946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002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2D0A-8CDA-4689-9A8A-454195B26B17}" type="datetimeFigureOut">
              <a:rPr lang="hu-HU" smtClean="0"/>
              <a:t>2015.09.01.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494E-9F50-4B52-97DD-21617CA946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9207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2D0A-8CDA-4689-9A8A-454195B26B17}" type="datetimeFigureOut">
              <a:rPr lang="hu-HU" smtClean="0"/>
              <a:t>2015.09.01.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494E-9F50-4B52-97DD-21617CA946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8796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2D0A-8CDA-4689-9A8A-454195B26B17}" type="datetimeFigureOut">
              <a:rPr lang="hu-HU" smtClean="0"/>
              <a:t>2015.09.01.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494E-9F50-4B52-97DD-21617CA946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9348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2D0A-8CDA-4689-9A8A-454195B26B17}" type="datetimeFigureOut">
              <a:rPr lang="hu-HU" smtClean="0"/>
              <a:t>2015.09.01.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494E-9F50-4B52-97DD-21617CA946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737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2D0A-8CDA-4689-9A8A-454195B26B17}" type="datetimeFigureOut">
              <a:rPr lang="hu-HU" smtClean="0"/>
              <a:t>2015.09.01.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494E-9F50-4B52-97DD-21617CA946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003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2D0A-8CDA-4689-9A8A-454195B26B17}" type="datetimeFigureOut">
              <a:rPr lang="hu-HU" smtClean="0"/>
              <a:t>2015.09.01.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494E-9F50-4B52-97DD-21617CA946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8392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2D0A-8CDA-4689-9A8A-454195B26B17}" type="datetimeFigureOut">
              <a:rPr lang="hu-HU" smtClean="0"/>
              <a:t>2015.09.01.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494E-9F50-4B52-97DD-21617CA946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5906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2D0A-8CDA-4689-9A8A-454195B26B17}" type="datetimeFigureOut">
              <a:rPr lang="hu-HU" smtClean="0"/>
              <a:t>2015.09.01.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494E-9F50-4B52-97DD-21617CA946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953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52D0A-8CDA-4689-9A8A-454195B26B17}" type="datetimeFigureOut">
              <a:rPr lang="hu-HU" smtClean="0"/>
              <a:t>2015.09.01.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E494E-9F50-4B52-97DD-21617CA946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056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Mire van szükségünk a kémia órán?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/>
              <a:t>Könyv</a:t>
            </a:r>
          </a:p>
          <a:p>
            <a:pPr marL="0" indent="0">
              <a:buNone/>
            </a:pPr>
            <a:r>
              <a:rPr lang="hu-HU" dirty="0" smtClean="0"/>
              <a:t>Munkafüzet</a:t>
            </a:r>
          </a:p>
          <a:p>
            <a:pPr marL="0" indent="0">
              <a:buNone/>
            </a:pPr>
            <a:r>
              <a:rPr lang="hu-HU" dirty="0" smtClean="0"/>
              <a:t>Füzet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Érdeklődés</a:t>
            </a:r>
          </a:p>
          <a:p>
            <a:pPr marL="0" indent="0">
              <a:buNone/>
            </a:pPr>
            <a:r>
              <a:rPr lang="hu-HU" dirty="0" smtClean="0"/>
              <a:t>Figyelem</a:t>
            </a:r>
          </a:p>
          <a:p>
            <a:pPr marL="0" indent="0">
              <a:buNone/>
            </a:pPr>
            <a:r>
              <a:rPr lang="hu-HU" dirty="0" smtClean="0"/>
              <a:t>Kitartás </a:t>
            </a:r>
          </a:p>
          <a:p>
            <a:pPr marL="0" indent="0">
              <a:buNone/>
            </a:pPr>
            <a:r>
              <a:rPr lang="hu-HU" dirty="0" smtClean="0"/>
              <a:t>Szorgalom</a:t>
            </a: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38463">
            <a:off x="3668699" y="1412776"/>
            <a:ext cx="1762125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1548">
            <a:off x="5380192" y="2011460"/>
            <a:ext cx="18288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3209">
            <a:off x="6660232" y="4293096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819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67544" y="476673"/>
            <a:ext cx="7772400" cy="1152128"/>
          </a:xfrm>
        </p:spPr>
        <p:txBody>
          <a:bodyPr/>
          <a:lstStyle/>
          <a:p>
            <a:r>
              <a:rPr lang="hu-HU" dirty="0" smtClean="0"/>
              <a:t>Bevezetés a kémiába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259632" y="1556792"/>
            <a:ext cx="6400800" cy="218464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hu-HU" smtClean="0">
                <a:solidFill>
                  <a:schemeClr val="tx1"/>
                </a:solidFill>
              </a:rPr>
              <a:t>óra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smtClean="0">
                <a:solidFill>
                  <a:schemeClr val="tx1"/>
                </a:solidFill>
              </a:rPr>
              <a:t>Mivel foglalkozik a kémia?</a:t>
            </a:r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landorhegyi.hu/kemia/kemia_foold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924944"/>
            <a:ext cx="5734050" cy="3829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89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A természettudományok: az élő és élettelen természet jelenségeinek, anyagainak tanulmányozásával foglalkozó tudományok. </a:t>
            </a:r>
            <a:endParaRPr lang="hu-HU" dirty="0"/>
          </a:p>
        </p:txBody>
      </p:sp>
      <p:sp>
        <p:nvSpPr>
          <p:cNvPr id="4" name="Ellipszis 3"/>
          <p:cNvSpPr/>
          <p:nvPr/>
        </p:nvSpPr>
        <p:spPr>
          <a:xfrm>
            <a:off x="2771800" y="3068960"/>
            <a:ext cx="3384376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Természettudományok</a:t>
            </a:r>
            <a:endParaRPr lang="hu-HU" dirty="0"/>
          </a:p>
        </p:txBody>
      </p:sp>
      <p:sp>
        <p:nvSpPr>
          <p:cNvPr id="6" name="Ellipszis 5"/>
          <p:cNvSpPr/>
          <p:nvPr/>
        </p:nvSpPr>
        <p:spPr>
          <a:xfrm>
            <a:off x="467544" y="2383873"/>
            <a:ext cx="2088232" cy="72008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kémia</a:t>
            </a:r>
            <a:endParaRPr lang="hu-HU" dirty="0"/>
          </a:p>
        </p:txBody>
      </p:sp>
      <p:sp>
        <p:nvSpPr>
          <p:cNvPr id="7" name="Ellipszis 6"/>
          <p:cNvSpPr/>
          <p:nvPr/>
        </p:nvSpPr>
        <p:spPr>
          <a:xfrm>
            <a:off x="5868144" y="2383873"/>
            <a:ext cx="2376264" cy="829103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fizika</a:t>
            </a:r>
            <a:endParaRPr lang="hu-HU" dirty="0"/>
          </a:p>
        </p:txBody>
      </p:sp>
      <p:sp>
        <p:nvSpPr>
          <p:cNvPr id="8" name="Ellipszis 7"/>
          <p:cNvSpPr/>
          <p:nvPr/>
        </p:nvSpPr>
        <p:spPr>
          <a:xfrm>
            <a:off x="827584" y="3681028"/>
            <a:ext cx="2088232" cy="9001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földrajz</a:t>
            </a:r>
            <a:endParaRPr lang="hu-HU" dirty="0"/>
          </a:p>
        </p:txBody>
      </p:sp>
      <p:sp>
        <p:nvSpPr>
          <p:cNvPr id="9" name="Ellipszis 8"/>
          <p:cNvSpPr/>
          <p:nvPr/>
        </p:nvSpPr>
        <p:spPr>
          <a:xfrm>
            <a:off x="6372200" y="3933056"/>
            <a:ext cx="2160240" cy="86409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biológia</a:t>
            </a:r>
            <a:endParaRPr lang="hu-HU" dirty="0"/>
          </a:p>
        </p:txBody>
      </p:sp>
      <p:sp>
        <p:nvSpPr>
          <p:cNvPr id="10" name="Ellipszis 9"/>
          <p:cNvSpPr/>
          <p:nvPr/>
        </p:nvSpPr>
        <p:spPr>
          <a:xfrm>
            <a:off x="3347864" y="2204864"/>
            <a:ext cx="2160240" cy="59356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csillagászat</a:t>
            </a:r>
            <a:endParaRPr lang="hu-HU" dirty="0"/>
          </a:p>
        </p:txBody>
      </p:sp>
      <p:sp>
        <p:nvSpPr>
          <p:cNvPr id="11" name="Ellipszis 10"/>
          <p:cNvSpPr/>
          <p:nvPr/>
        </p:nvSpPr>
        <p:spPr>
          <a:xfrm>
            <a:off x="1871700" y="5301208"/>
            <a:ext cx="2340260" cy="648072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geológia</a:t>
            </a:r>
            <a:endParaRPr lang="hu-HU" dirty="0"/>
          </a:p>
        </p:txBody>
      </p:sp>
      <p:sp>
        <p:nvSpPr>
          <p:cNvPr id="12" name="Ellipszis 11"/>
          <p:cNvSpPr/>
          <p:nvPr/>
        </p:nvSpPr>
        <p:spPr>
          <a:xfrm>
            <a:off x="5148064" y="5301208"/>
            <a:ext cx="24482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meteorológia, </a:t>
            </a:r>
            <a:endParaRPr lang="hu-HU" dirty="0"/>
          </a:p>
        </p:txBody>
      </p:sp>
      <p:cxnSp>
        <p:nvCxnSpPr>
          <p:cNvPr id="14" name="Egyenes összekötő nyíllal 13"/>
          <p:cNvCxnSpPr>
            <a:stCxn id="4" idx="7"/>
          </p:cNvCxnSpPr>
          <p:nvPr/>
        </p:nvCxnSpPr>
        <p:spPr>
          <a:xfrm flipV="1">
            <a:off x="5660546" y="2996953"/>
            <a:ext cx="351614" cy="2512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>
            <a:endCxn id="10" idx="4"/>
          </p:cNvCxnSpPr>
          <p:nvPr/>
        </p:nvCxnSpPr>
        <p:spPr>
          <a:xfrm flipV="1">
            <a:off x="4211960" y="2798424"/>
            <a:ext cx="216024" cy="2705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>
            <a:off x="5868144" y="3933056"/>
            <a:ext cx="576064" cy="1980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nyíllal 19"/>
          <p:cNvCxnSpPr/>
          <p:nvPr/>
        </p:nvCxnSpPr>
        <p:spPr>
          <a:xfrm>
            <a:off x="5148064" y="4131078"/>
            <a:ext cx="504056" cy="11701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nyíllal 21"/>
          <p:cNvCxnSpPr/>
          <p:nvPr/>
        </p:nvCxnSpPr>
        <p:spPr>
          <a:xfrm flipH="1">
            <a:off x="3347864" y="4293096"/>
            <a:ext cx="432048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/>
          <p:cNvCxnSpPr>
            <a:stCxn id="4" idx="2"/>
          </p:cNvCxnSpPr>
          <p:nvPr/>
        </p:nvCxnSpPr>
        <p:spPr>
          <a:xfrm flipH="1">
            <a:off x="2411760" y="3681028"/>
            <a:ext cx="360040" cy="138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nyíllal 25"/>
          <p:cNvCxnSpPr>
            <a:stCxn id="4" idx="1"/>
          </p:cNvCxnSpPr>
          <p:nvPr/>
        </p:nvCxnSpPr>
        <p:spPr>
          <a:xfrm flipH="1" flipV="1">
            <a:off x="2555776" y="2933693"/>
            <a:ext cx="711654" cy="314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41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hu-HU" dirty="0" smtClean="0"/>
              <a:t>A kémia az anyagok összetételével, szerkezetével és tulajdonságaival foglalkozó tudomány.</a:t>
            </a:r>
          </a:p>
          <a:p>
            <a:pPr marL="514350" indent="-514350">
              <a:buAutoNum type="arabicPeriod"/>
            </a:pPr>
            <a:r>
              <a:rPr lang="hu-HU" dirty="0" smtClean="0"/>
              <a:t>Kísérletezés a megismerés legfontosabb módszere.</a:t>
            </a:r>
          </a:p>
          <a:p>
            <a:pPr marL="514350" indent="-514350">
              <a:buAutoNum type="arabicPeriod"/>
            </a:pPr>
            <a:endParaRPr lang="hu-HU" dirty="0"/>
          </a:p>
          <a:p>
            <a:pPr marL="514350" indent="-514350">
              <a:buAutoNum type="arabicPeriod"/>
            </a:pPr>
            <a:endParaRPr lang="hu-HU" dirty="0" smtClean="0"/>
          </a:p>
          <a:p>
            <a:pPr marL="514350" indent="-514350">
              <a:buAutoNum type="arabicPeriod"/>
            </a:pPr>
            <a:r>
              <a:rPr lang="hu-HU" dirty="0" smtClean="0"/>
              <a:t>Vegyipar- kémiai ismereteket hasznosító iparágak</a:t>
            </a:r>
            <a:endParaRPr lang="hu-HU" dirty="0"/>
          </a:p>
          <a:p>
            <a:pPr marL="514350" indent="-514350">
              <a:buAutoNum type="arabicPeriod"/>
            </a:pPr>
            <a:endParaRPr lang="hu-H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852936"/>
            <a:ext cx="2206625" cy="16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7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>
                <a:solidFill>
                  <a:srgbClr val="C00000"/>
                </a:solidFill>
              </a:rPr>
              <a:t>Sorold fel a kép alapján a vegyipar ágazatait!</a:t>
            </a:r>
          </a:p>
          <a:p>
            <a:pPr marL="0" indent="0">
              <a:buNone/>
            </a:pPr>
            <a:endParaRPr lang="hu-HU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hu-HU" dirty="0" smtClean="0"/>
              <a:t>4. A vegyipar fontos feladata a környezetbarát eljárások kidolgozása!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 smtClean="0"/>
              <a:t>Hf</a:t>
            </a:r>
            <a:r>
              <a:rPr lang="hu-HU" dirty="0" smtClean="0"/>
              <a:t>:Mf 6-7</a:t>
            </a:r>
            <a:endParaRPr lang="hu-H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870" y="4149080"/>
            <a:ext cx="220980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717" y="2730878"/>
            <a:ext cx="1990725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19055"/>
            <a:ext cx="9144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519055"/>
            <a:ext cx="21526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887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92</Words>
  <Application>Microsoft Office PowerPoint</Application>
  <PresentationFormat>Diavetítés a képernyőre (4:3 oldalarány)</PresentationFormat>
  <Paragraphs>35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Mire van szükségünk a kémia órán?</vt:lpstr>
      <vt:lpstr>Bevezetés a kémiába</vt:lpstr>
      <vt:lpstr>PowerPoint bemutató</vt:lpstr>
      <vt:lpstr>PowerPoint bemutató</vt:lpstr>
      <vt:lpstr>PowerPoint bemutató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Bevezetés a kémiába</dc:title>
  <dc:creator>vrstefi</dc:creator>
  <cp:lastModifiedBy>vrstefi</cp:lastModifiedBy>
  <cp:revision>10</cp:revision>
  <dcterms:created xsi:type="dcterms:W3CDTF">2015-09-01T15:37:34Z</dcterms:created>
  <dcterms:modified xsi:type="dcterms:W3CDTF">2015-09-01T17:04:34Z</dcterms:modified>
</cp:coreProperties>
</file>