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092C6-C288-457C-B5A0-3BB28E61861C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4120A-939A-4A58-8EDC-D9A4AA4EC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0377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905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708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431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947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82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437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203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568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928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961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630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6EB2-07CD-44BC-A3F3-794A83AA718A}" type="datetimeFigureOut">
              <a:rPr lang="hu-HU" smtClean="0"/>
              <a:t>2015.11.13.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4099-99D2-4E63-8ADE-CBB0CAFAF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109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hu-HU" dirty="0" smtClean="0"/>
              <a:t>Részösszefoglalás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720080"/>
          </a:xfrm>
        </p:spPr>
        <p:txBody>
          <a:bodyPr/>
          <a:lstStyle/>
          <a:p>
            <a:r>
              <a:rPr lang="hu-HU" dirty="0"/>
              <a:t>G</a:t>
            </a:r>
            <a:r>
              <a:rPr lang="hu-HU" dirty="0" smtClean="0"/>
              <a:t>yakorlás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25717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98" y="4941168"/>
            <a:ext cx="33623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067" y="2852936"/>
            <a:ext cx="2170177" cy="162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09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Szilárd</a:t>
            </a:r>
            <a:r>
              <a:rPr lang="hu-HU" dirty="0" smtClean="0"/>
              <a:t>		olvadás		</a:t>
            </a:r>
            <a:r>
              <a:rPr lang="hu-HU" dirty="0" smtClean="0">
                <a:solidFill>
                  <a:srgbClr val="FF0000"/>
                </a:solidFill>
              </a:rPr>
              <a:t>folyékony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Folyékony</a:t>
            </a:r>
            <a:r>
              <a:rPr lang="hu-HU" dirty="0" smtClean="0"/>
              <a:t>		párolgás		</a:t>
            </a:r>
            <a:r>
              <a:rPr lang="hu-HU" dirty="0" smtClean="0">
                <a:solidFill>
                  <a:srgbClr val="FF0000"/>
                </a:solidFill>
              </a:rPr>
              <a:t>gáz	</a:t>
            </a:r>
            <a:r>
              <a:rPr lang="hu-HU" dirty="0" smtClean="0"/>
              <a:t>	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Folyékony</a:t>
            </a:r>
            <a:r>
              <a:rPr lang="hu-HU" dirty="0" smtClean="0"/>
              <a:t>		forrás		</a:t>
            </a:r>
            <a:r>
              <a:rPr lang="hu-HU" dirty="0" smtClean="0">
                <a:solidFill>
                  <a:srgbClr val="FF0000"/>
                </a:solidFill>
              </a:rPr>
              <a:t>gáz 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Gáz</a:t>
            </a:r>
            <a:r>
              <a:rPr lang="hu-HU" dirty="0" smtClean="0"/>
              <a:t>			lecsapódás		</a:t>
            </a:r>
            <a:r>
              <a:rPr lang="hu-HU" dirty="0" smtClean="0">
                <a:solidFill>
                  <a:srgbClr val="FF0000"/>
                </a:solidFill>
              </a:rPr>
              <a:t>folyékony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Folyékony</a:t>
            </a:r>
            <a:r>
              <a:rPr lang="hu-HU" dirty="0" smtClean="0"/>
              <a:t>		fagyás		</a:t>
            </a:r>
            <a:r>
              <a:rPr lang="hu-HU" dirty="0" smtClean="0">
                <a:solidFill>
                  <a:srgbClr val="FF0000"/>
                </a:solidFill>
              </a:rPr>
              <a:t>szilárd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Szilárd</a:t>
            </a:r>
            <a:r>
              <a:rPr lang="hu-HU" dirty="0" smtClean="0"/>
              <a:t>		szublimálás	</a:t>
            </a:r>
            <a:r>
              <a:rPr lang="hu-HU" dirty="0" smtClean="0">
                <a:solidFill>
                  <a:srgbClr val="FF0000"/>
                </a:solidFill>
              </a:rPr>
              <a:t>gáz 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dirty="0" smtClean="0"/>
              <a:t>8. Az eddig tanult anyagokat csoportosítsd halmazállapot és összetétel szerint! (A lapon dolgozz!)	</a:t>
            </a:r>
          </a:p>
          <a:p>
            <a:pPr marL="0" indent="0"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83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364876"/>
              </p:ext>
            </p:extLst>
          </p:nvPr>
        </p:nvGraphicFramePr>
        <p:xfrm>
          <a:off x="457200" y="765175"/>
          <a:ext cx="8229600" cy="504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60022"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Szilárd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folyékony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gáz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22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elem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Vas, Alumínium</a:t>
                      </a:r>
                    </a:p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Szén, réz, 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jód, kén, </a:t>
                      </a:r>
                      <a:endParaRPr lang="hu-H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higany,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Oxigén, nitrogén</a:t>
                      </a:r>
                    </a:p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Argon, 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klór</a:t>
                      </a:r>
                    </a:p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22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vegyület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konyhasó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víz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Szén-dioxid</a:t>
                      </a:r>
                    </a:p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Metán</a:t>
                      </a:r>
                    </a:p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Kén-dioxid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22">
                <a:tc>
                  <a:txBody>
                    <a:bodyPr/>
                    <a:lstStyle/>
                    <a:p>
                      <a:r>
                        <a:rPr lang="hu-HU" dirty="0" smtClean="0"/>
                        <a:t>keverék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Jódozott só</a:t>
                      </a:r>
                    </a:p>
                    <a:p>
                      <a:r>
                        <a:rPr lang="hu-HU" dirty="0" smtClean="0"/>
                        <a:t>Rizses hús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málnaszörp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levegő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1.Válogasd szét a következő tulajdonságokat és változásokat! (T; </a:t>
            </a:r>
            <a:r>
              <a:rPr lang="hu-HU" dirty="0" err="1" smtClean="0"/>
              <a:t>V-vel</a:t>
            </a:r>
            <a:r>
              <a:rPr lang="hu-HU" dirty="0" smtClean="0"/>
              <a:t> jelöld a lapon!)</a:t>
            </a:r>
          </a:p>
          <a:p>
            <a:pPr marL="514350" indent="-514350">
              <a:buAutoNum type="arabicPeriod"/>
            </a:pPr>
            <a:r>
              <a:rPr lang="hu-HU" dirty="0" smtClean="0"/>
              <a:t>Piros	2. mérgező		3. 20 g    4. párolgás</a:t>
            </a:r>
          </a:p>
          <a:p>
            <a:pPr marL="0" indent="0">
              <a:buNone/>
            </a:pPr>
            <a:r>
              <a:rPr lang="hu-HU" dirty="0" smtClean="0"/>
              <a:t>5. Szublimálás	6. maró	7. jó illatú  		     8. cukorból hevítés hatására szén és víz lesz</a:t>
            </a:r>
          </a:p>
          <a:p>
            <a:pPr marL="0" indent="0">
              <a:buNone/>
            </a:pPr>
            <a:r>
              <a:rPr lang="hu-HU" dirty="0" smtClean="0"/>
              <a:t>9.Szilárd	10. éghető  11. metán	  12. Mg égése</a:t>
            </a:r>
          </a:p>
          <a:p>
            <a:pPr marL="0" indent="0">
              <a:buNone/>
            </a:pPr>
            <a:r>
              <a:rPr lang="hu-HU" dirty="0" smtClean="0"/>
              <a:t>13. 18 cm</a:t>
            </a:r>
            <a:r>
              <a:rPr lang="hu-HU" baseline="30000" dirty="0" smtClean="0"/>
              <a:t>3</a:t>
            </a:r>
            <a:r>
              <a:rPr lang="hu-HU" dirty="0" smtClean="0"/>
              <a:t>	14. eltörik	  15. lecsapódás 		    16. KMnO</a:t>
            </a:r>
            <a:r>
              <a:rPr lang="hu-HU" baseline="-25000" dirty="0" smtClean="0"/>
              <a:t>4</a:t>
            </a:r>
            <a:r>
              <a:rPr lang="hu-HU" dirty="0" smtClean="0"/>
              <a:t> hevítése     17. cukor égetése</a:t>
            </a:r>
          </a:p>
          <a:p>
            <a:pPr marL="0" indent="0">
              <a:buNone/>
            </a:pPr>
            <a:r>
              <a:rPr lang="hu-HU" dirty="0" smtClean="0"/>
              <a:t>18. KMnO4 </a:t>
            </a:r>
            <a:r>
              <a:rPr lang="hu-HU" dirty="0"/>
              <a:t>oldása vízben </a:t>
            </a:r>
            <a:r>
              <a:rPr lang="hu-HU" dirty="0" smtClean="0"/>
              <a:t>19. rozsdásodó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88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Tulajdonság: 1. 2. 3. 6. 7. 9. 10. 13. 19.</a:t>
            </a:r>
          </a:p>
          <a:p>
            <a:pPr marL="0" indent="0">
              <a:buNone/>
            </a:pPr>
            <a:r>
              <a:rPr lang="hu-HU" dirty="0" smtClean="0"/>
              <a:t>Változás:4. 5. 8. 12. 14. 15. 16. 17. 18.</a:t>
            </a:r>
          </a:p>
          <a:p>
            <a:pPr marL="0" indent="0">
              <a:buNone/>
            </a:pPr>
            <a:r>
              <a:rPr lang="hu-HU" dirty="0" smtClean="0"/>
              <a:t>Melyik a kakukk tojás?</a:t>
            </a:r>
          </a:p>
          <a:p>
            <a:pPr marL="0" indent="0">
              <a:buNone/>
            </a:pPr>
            <a:r>
              <a:rPr lang="hu-HU" dirty="0" smtClean="0"/>
              <a:t>11. anyag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Hogyan csoportosítjuk az anyagok tulajdonságait?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2. Az 1. feladatban felsorolt tulajdonságokat csoportosítsd! (F; K betűt írj a lapra!)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524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Fizikai tulajdonság:1. 3. 7. 9. 13.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Kémiai tulajdonság:2. 6. 10. 19.</a:t>
            </a:r>
          </a:p>
          <a:p>
            <a:pPr marL="0" indent="0">
              <a:buNone/>
            </a:pPr>
            <a:r>
              <a:rPr lang="hu-HU" dirty="0" smtClean="0"/>
              <a:t>Hogyan ismerjük meg az anyag fizikai tulajdonságait?</a:t>
            </a:r>
          </a:p>
          <a:p>
            <a:pPr marL="0" indent="0">
              <a:buNone/>
            </a:pPr>
            <a:r>
              <a:rPr lang="hu-HU" dirty="0" smtClean="0"/>
              <a:t>Hogyan ismerjük meg az anyag kémiai tulajdonságait?</a:t>
            </a:r>
          </a:p>
          <a:p>
            <a:pPr marL="0" indent="0">
              <a:buNone/>
            </a:pPr>
            <a:r>
              <a:rPr lang="hu-HU" dirty="0" smtClean="0"/>
              <a:t>3. Csoportosítsd a felsorolt változásokat! (F; K betűt írj a lapra!)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467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Fizikai: 4. 5. 14. 15. 18.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Kémiai:8. 12. 16. 17.</a:t>
            </a:r>
          </a:p>
          <a:p>
            <a:pPr marL="0" indent="0">
              <a:buNone/>
            </a:pPr>
            <a:r>
              <a:rPr lang="hu-HU" dirty="0" smtClean="0"/>
              <a:t>Mi történik fizikai változáskor?</a:t>
            </a:r>
          </a:p>
          <a:p>
            <a:pPr marL="0" indent="0">
              <a:buNone/>
            </a:pPr>
            <a:r>
              <a:rPr lang="hu-HU" dirty="0" smtClean="0"/>
              <a:t>Mi történik kémiai változáskor?</a:t>
            </a:r>
          </a:p>
          <a:p>
            <a:pPr marL="0" indent="0">
              <a:buNone/>
            </a:pPr>
            <a:r>
              <a:rPr lang="hu-HU" dirty="0" smtClean="0"/>
              <a:t>A kémiai változásokat a kiindulási és keletkezett anyagok száma szerint hogyan csoportosítjuk?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4.Csoportosítsd a felsorolt kémiai változásokat: (Írj B vagy E betűt a lapra!)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115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Egyesülés:12</a:t>
            </a:r>
            <a:r>
              <a:rPr lang="hu-HU" smtClean="0"/>
              <a:t>. 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Bomlás: 8. 16.</a:t>
            </a:r>
          </a:p>
          <a:p>
            <a:pPr marL="0" indent="0">
              <a:buNone/>
            </a:pPr>
            <a:r>
              <a:rPr lang="hu-HU" dirty="0" smtClean="0"/>
              <a:t>Mi az egyesülés?</a:t>
            </a:r>
          </a:p>
          <a:p>
            <a:pPr marL="0" indent="0">
              <a:buNone/>
            </a:pPr>
            <a:r>
              <a:rPr lang="hu-HU" dirty="0" smtClean="0"/>
              <a:t>Mi a bomlás?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fizikai és kémiai változásokat milyen energiaváltozás kíséri? </a:t>
            </a:r>
          </a:p>
          <a:p>
            <a:pPr marL="0" indent="0">
              <a:buNone/>
            </a:pPr>
            <a:r>
              <a:rPr lang="hu-HU" dirty="0" smtClean="0"/>
              <a:t>5. Csoportosítsd a fizikai és kémiai változásokat energia változás szerint!(Írj </a:t>
            </a:r>
            <a:r>
              <a:rPr lang="hu-HU" dirty="0" err="1" smtClean="0"/>
              <a:t>endo</a:t>
            </a:r>
            <a:r>
              <a:rPr lang="hu-HU" dirty="0" smtClean="0"/>
              <a:t>; </a:t>
            </a:r>
            <a:r>
              <a:rPr lang="hu-HU" dirty="0" err="1" smtClean="0"/>
              <a:t>exo</a:t>
            </a:r>
            <a:r>
              <a:rPr lang="hu-HU" dirty="0" smtClean="0"/>
              <a:t> szót a lapra!)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440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Exoterm: 12. 15. 17.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Endoterm:4. 5. 8. 16.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6. Melyik halmazállapotra jellemző: (lapon dolgozz!)</a:t>
            </a:r>
          </a:p>
          <a:p>
            <a:pPr marL="514350" indent="-514350">
              <a:buAutoNum type="alphaLcParenR"/>
            </a:pPr>
            <a:r>
              <a:rPr lang="hu-HU" dirty="0" smtClean="0"/>
              <a:t>Alakja változó, térfogata állandó, részecskék távolsága…</a:t>
            </a:r>
          </a:p>
          <a:p>
            <a:pPr marL="514350" indent="-514350">
              <a:buAutoNum type="alphaLcParenR"/>
            </a:pPr>
            <a:r>
              <a:rPr lang="hu-HU" dirty="0" smtClean="0"/>
              <a:t>Alakja állandó, részecskék távolsága kicsi, térfogata….</a:t>
            </a:r>
          </a:p>
          <a:p>
            <a:pPr marL="514350" indent="-514350">
              <a:buAutoNum type="alphaLcParenR"/>
            </a:pPr>
            <a:r>
              <a:rPr lang="hu-HU" dirty="0" smtClean="0"/>
              <a:t>Részecskék távolsága nagy, alakja és térfogata…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80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hu-HU" dirty="0" smtClean="0"/>
              <a:t>Alakja változó, térfogata állandó, részecskék távolsága </a:t>
            </a:r>
            <a:r>
              <a:rPr lang="hu-HU" dirty="0" smtClean="0">
                <a:solidFill>
                  <a:srgbClr val="FF0000"/>
                </a:solidFill>
              </a:rPr>
              <a:t>közepes - folyékony</a:t>
            </a:r>
          </a:p>
          <a:p>
            <a:pPr marL="514350" indent="-514350">
              <a:buAutoNum type="alphaLcParenR"/>
            </a:pPr>
            <a:r>
              <a:rPr lang="hu-HU" dirty="0" smtClean="0"/>
              <a:t>Alakja állandó, részecskék távolsága kicsi, térfogata </a:t>
            </a:r>
            <a:r>
              <a:rPr lang="hu-HU" dirty="0" smtClean="0">
                <a:solidFill>
                  <a:srgbClr val="FF0000"/>
                </a:solidFill>
              </a:rPr>
              <a:t>állandó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- szilárd</a:t>
            </a:r>
          </a:p>
          <a:p>
            <a:pPr marL="514350" indent="-514350">
              <a:buAutoNum type="alphaLcParenR"/>
            </a:pPr>
            <a:r>
              <a:rPr lang="hu-HU" dirty="0" smtClean="0"/>
              <a:t>Részecskék távolsága nagy, alakja és térfogata </a:t>
            </a:r>
            <a:r>
              <a:rPr lang="hu-HU" dirty="0" smtClean="0">
                <a:solidFill>
                  <a:srgbClr val="FF0000"/>
                </a:solidFill>
              </a:rPr>
              <a:t>változó – gáz </a:t>
            </a:r>
          </a:p>
          <a:p>
            <a:pPr marL="0" indent="0"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dirty="0" smtClean="0"/>
              <a:t>7. Írd halmazállapot-változások elé és mögé a megfelelő halmazállapotokat! (Lapon dolgozz!)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824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			olvadás				</a:t>
            </a:r>
          </a:p>
          <a:p>
            <a:pPr marL="0" indent="0">
              <a:buNone/>
            </a:pPr>
            <a:r>
              <a:rPr lang="hu-HU" dirty="0" smtClean="0"/>
              <a:t>			párolgás			</a:t>
            </a:r>
          </a:p>
          <a:p>
            <a:pPr marL="0" indent="0">
              <a:buNone/>
            </a:pPr>
            <a:r>
              <a:rPr lang="hu-HU" dirty="0" smtClean="0"/>
              <a:t>			forrás							lecsapódás			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fagyás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szublimálás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2072">
            <a:off x="616931" y="1842601"/>
            <a:ext cx="2183904" cy="163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74718"/>
            <a:ext cx="2808312" cy="153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909" y="3140968"/>
            <a:ext cx="2362515" cy="1770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2381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900" y="4365104"/>
            <a:ext cx="14573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42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381</Words>
  <Application>Microsoft Office PowerPoint</Application>
  <PresentationFormat>Diavetítés a képernyőre (4:3 oldalarány)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Részösszefoglalás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Részösszefoglalás</dc:title>
  <dc:creator>vrstefi</dc:creator>
  <cp:lastModifiedBy>vrstefi</cp:lastModifiedBy>
  <cp:revision>20</cp:revision>
  <cp:lastPrinted>2015-11-03T12:10:27Z</cp:lastPrinted>
  <dcterms:created xsi:type="dcterms:W3CDTF">2015-11-03T08:53:58Z</dcterms:created>
  <dcterms:modified xsi:type="dcterms:W3CDTF">2015-11-13T08:54:38Z</dcterms:modified>
</cp:coreProperties>
</file>