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A772-E2A4-4DB2-94C1-8ABEB59C2497}" type="datetimeFigureOut">
              <a:rPr lang="hu-HU" smtClean="0"/>
              <a:t>2015.11.23.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3D5F-65F6-4CFE-9F18-16DF6AAA4F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159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A772-E2A4-4DB2-94C1-8ABEB59C2497}" type="datetimeFigureOut">
              <a:rPr lang="hu-HU" smtClean="0"/>
              <a:t>2015.11.23.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3D5F-65F6-4CFE-9F18-16DF6AAA4F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393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A772-E2A4-4DB2-94C1-8ABEB59C2497}" type="datetimeFigureOut">
              <a:rPr lang="hu-HU" smtClean="0"/>
              <a:t>2015.11.23.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3D5F-65F6-4CFE-9F18-16DF6AAA4F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977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A772-E2A4-4DB2-94C1-8ABEB59C2497}" type="datetimeFigureOut">
              <a:rPr lang="hu-HU" smtClean="0"/>
              <a:t>2015.11.23.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3D5F-65F6-4CFE-9F18-16DF6AAA4F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85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A772-E2A4-4DB2-94C1-8ABEB59C2497}" type="datetimeFigureOut">
              <a:rPr lang="hu-HU" smtClean="0"/>
              <a:t>2015.11.23.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3D5F-65F6-4CFE-9F18-16DF6AAA4F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171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A772-E2A4-4DB2-94C1-8ABEB59C2497}" type="datetimeFigureOut">
              <a:rPr lang="hu-HU" smtClean="0"/>
              <a:t>2015.11.23.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3D5F-65F6-4CFE-9F18-16DF6AAA4F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2587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A772-E2A4-4DB2-94C1-8ABEB59C2497}" type="datetimeFigureOut">
              <a:rPr lang="hu-HU" smtClean="0"/>
              <a:t>2015.11.23.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3D5F-65F6-4CFE-9F18-16DF6AAA4F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8850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A772-E2A4-4DB2-94C1-8ABEB59C2497}" type="datetimeFigureOut">
              <a:rPr lang="hu-HU" smtClean="0"/>
              <a:t>2015.11.23.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3D5F-65F6-4CFE-9F18-16DF6AAA4F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715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A772-E2A4-4DB2-94C1-8ABEB59C2497}" type="datetimeFigureOut">
              <a:rPr lang="hu-HU" smtClean="0"/>
              <a:t>2015.11.23.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3D5F-65F6-4CFE-9F18-16DF6AAA4F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3743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A772-E2A4-4DB2-94C1-8ABEB59C2497}" type="datetimeFigureOut">
              <a:rPr lang="hu-HU" smtClean="0"/>
              <a:t>2015.11.23.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3D5F-65F6-4CFE-9F18-16DF6AAA4F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514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4A772-E2A4-4DB2-94C1-8ABEB59C2497}" type="datetimeFigureOut">
              <a:rPr lang="hu-HU" smtClean="0"/>
              <a:t>2015.11.23.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13D5F-65F6-4CFE-9F18-16DF6AAA4F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5005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4A772-E2A4-4DB2-94C1-8ABEB59C2497}" type="datetimeFigureOut">
              <a:rPr lang="hu-HU" smtClean="0"/>
              <a:t>2015.11.23.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13D5F-65F6-4CFE-9F18-16DF6AAA4F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8215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13791" y="1484784"/>
            <a:ext cx="7772400" cy="1470025"/>
          </a:xfrm>
        </p:spPr>
        <p:txBody>
          <a:bodyPr/>
          <a:lstStyle/>
          <a:p>
            <a:r>
              <a:rPr lang="hu-HU" dirty="0" smtClean="0"/>
              <a:t>Az oldatok kémhatása</a:t>
            </a:r>
            <a:endParaRPr lang="hu-H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222734"/>
            <a:ext cx="4752527" cy="214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194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Mit tanultunk eddig az oldatokról?</a:t>
            </a:r>
          </a:p>
          <a:p>
            <a:pPr marL="0" indent="0">
              <a:buNone/>
            </a:pPr>
            <a:r>
              <a:rPr lang="hu-HU" dirty="0" smtClean="0"/>
              <a:t>Az oldatok – összetételéről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- töménységéről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- az oldhatóságot meghatározó                      			tényezőkről</a:t>
            </a:r>
          </a:p>
          <a:p>
            <a:pPr marL="0" indent="0">
              <a:buNone/>
            </a:pPr>
            <a:r>
              <a:rPr lang="hu-HU" dirty="0" smtClean="0"/>
              <a:t>Fontos jellemzőjük a kémhatás </a:t>
            </a: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(tapasztalati úton régtől fogva ismert tulajdonság)</a:t>
            </a:r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272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A kémhatás lehet:</a:t>
            </a:r>
          </a:p>
          <a:p>
            <a:pPr marL="0" indent="0">
              <a:buNone/>
            </a:pPr>
            <a:r>
              <a:rPr lang="hu-HU" dirty="0" smtClean="0"/>
              <a:t>Savas, lúgos, vagy semleges</a:t>
            </a:r>
          </a:p>
          <a:p>
            <a:pPr marL="0" indent="0">
              <a:buNone/>
            </a:pPr>
            <a:r>
              <a:rPr lang="hu-HU" dirty="0" smtClean="0"/>
              <a:t>Savas kémhatású oldatok: vízben oldott savat tartalmaznak. </a:t>
            </a:r>
            <a:r>
              <a:rPr lang="hu-HU" dirty="0" smtClean="0">
                <a:solidFill>
                  <a:srgbClr val="FF0000"/>
                </a:solidFill>
              </a:rPr>
              <a:t>(Honnan az elnevezés?)</a:t>
            </a:r>
          </a:p>
          <a:p>
            <a:pPr marL="0" indent="0">
              <a:buNone/>
            </a:pPr>
            <a:r>
              <a:rPr lang="hu-HU" dirty="0" smtClean="0"/>
              <a:t>Pl. ecetsav, citromsav, sósav (hidrogén-klorid vizes oldata), foszforsav, hangyasav (szúnyog, csalán, méh, hangya)</a:t>
            </a:r>
          </a:p>
          <a:p>
            <a:pPr marL="0" indent="0">
              <a:buNone/>
            </a:pPr>
            <a:r>
              <a:rPr lang="hu-HU" dirty="0" smtClean="0"/>
              <a:t>Közös tulajdonság: maró, bőrirritáló hatásúak.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9124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Lúgos kémhatású oldatok: ammónia vizes oldata (szalmiákszesz), nátrium-hidroxid (lúgkő, marónátron), mosó- és mosogatószerek, mosószóda, szappan- jó zsíroldók. Szódabikarbóna –gyomorsav megkötő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Közös tulajdonságuk: </a:t>
            </a:r>
          </a:p>
          <a:p>
            <a:pPr marL="0" indent="0">
              <a:buNone/>
            </a:pPr>
            <a:r>
              <a:rPr lang="hu-HU" dirty="0" smtClean="0"/>
              <a:t>Tömény oldatuk, maró hatásúak, roncsolják a bőrt, vakságot okozhat.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565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Semleges kémhatású: víz, cukoroldat, sóoldat</a:t>
            </a:r>
          </a:p>
          <a:p>
            <a:pPr marL="0" indent="0">
              <a:buNone/>
            </a:pPr>
            <a:r>
              <a:rPr lang="hu-HU" dirty="0" smtClean="0">
                <a:solidFill>
                  <a:srgbClr val="FF0000"/>
                </a:solidFill>
              </a:rPr>
              <a:t>Hogyan tudjuk őket megkülönböztetni?</a:t>
            </a:r>
          </a:p>
          <a:p>
            <a:pPr marL="0" indent="0">
              <a:buNone/>
            </a:pPr>
            <a:r>
              <a:rPr lang="hu-HU" dirty="0" smtClean="0"/>
              <a:t>Kimutatásuk indikátorokkal. </a:t>
            </a:r>
          </a:p>
          <a:p>
            <a:pPr marL="0" indent="0">
              <a:buNone/>
            </a:pPr>
            <a:r>
              <a:rPr lang="hu-HU" dirty="0" smtClean="0"/>
              <a:t>Indikátorok: növényi eredetű anyagok, amik savas, vagy lúgos oldatban színüket megváltoztatják.</a:t>
            </a:r>
          </a:p>
          <a:p>
            <a:pPr marL="0" indent="0">
              <a:buNone/>
            </a:pPr>
            <a:r>
              <a:rPr lang="hu-HU" dirty="0" smtClean="0"/>
              <a:t>Pl. tea, fenolftalein, lakmusz, univerzális indikátor, </a:t>
            </a:r>
            <a:r>
              <a:rPr lang="hu-HU" dirty="0" err="1" smtClean="0"/>
              <a:t>antociánt</a:t>
            </a:r>
            <a:r>
              <a:rPr lang="hu-HU" dirty="0" smtClean="0"/>
              <a:t> tartalmazó színes virágok.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1002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Kísérlet:</a:t>
            </a:r>
          </a:p>
          <a:p>
            <a:pPr marL="514350" indent="-514350">
              <a:buAutoNum type="arabicPeriod"/>
            </a:pPr>
            <a:r>
              <a:rPr lang="hu-HU" dirty="0" smtClean="0"/>
              <a:t>Milyen változást látsz, ha teába citromlevet öntesz?</a:t>
            </a:r>
          </a:p>
          <a:p>
            <a:pPr marL="514350" indent="-514350">
              <a:buAutoNum type="arabicPeriod"/>
            </a:pPr>
            <a:r>
              <a:rPr lang="hu-HU" dirty="0" smtClean="0"/>
              <a:t>Töltsd ki a táblázatot a vizsgálatok során, írd be a színeket! </a:t>
            </a:r>
            <a:br>
              <a:rPr lang="hu-HU" dirty="0" smtClean="0"/>
            </a:br>
            <a:r>
              <a:rPr lang="hu-HU" dirty="0" smtClean="0"/>
              <a:t>Vizsgált anyagok: sósav, ecetsav, citromlé, </a:t>
            </a:r>
            <a:br>
              <a:rPr lang="hu-HU" dirty="0" smtClean="0"/>
            </a:br>
            <a:r>
              <a:rPr lang="hu-HU" dirty="0" smtClean="0"/>
              <a:t>mosogatószer, szóda-bikarbóna, nátrium- hidroxid, sósvíz, cukros víz, víz. 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869160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494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195</Words>
  <Application>Microsoft Office PowerPoint</Application>
  <PresentationFormat>Diavetítés a képernyőre (4:3 oldalarány)</PresentationFormat>
  <Paragraphs>25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Office-téma</vt:lpstr>
      <vt:lpstr>Az oldatok kémhatása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oldatok kémhatása</dc:title>
  <dc:creator>vrstefi</dc:creator>
  <cp:lastModifiedBy>vrstefi</cp:lastModifiedBy>
  <cp:revision>7</cp:revision>
  <dcterms:created xsi:type="dcterms:W3CDTF">2015-11-23T16:47:11Z</dcterms:created>
  <dcterms:modified xsi:type="dcterms:W3CDTF">2015-11-23T17:43:50Z</dcterms:modified>
</cp:coreProperties>
</file>