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54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28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70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88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11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0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69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66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34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44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74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EE19-0635-4624-A4D9-AEE526076DEE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1838-2C38-46C0-9E52-2BA07C8D18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74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hu-HU" dirty="0" smtClean="0"/>
              <a:t>Szilárd keverékek szétválasztásának módszerei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316">
            <a:off x="1524000" y="4221088"/>
            <a:ext cx="2255912" cy="22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4376">
            <a:off x="2668551" y="250507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-5829300"/>
            <a:ext cx="2468880" cy="18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7667" y="-1899592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74" y="4941168"/>
            <a:ext cx="2367885" cy="17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29558"/>
            <a:ext cx="2092490" cy="15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Mit nevezünk keveréknek?</a:t>
            </a:r>
          </a:p>
          <a:p>
            <a:pPr marL="0" indent="0">
              <a:buNone/>
            </a:pPr>
            <a:r>
              <a:rPr lang="hu-HU" dirty="0" smtClean="0"/>
              <a:t>Keverékek: olyan anyag, ami többféle elemet, vagy vegyületet tartalmaz. A komponensek fizikai tulajdonságaikat megőrzik, így szétválasztásuk fizikai módszerekkel történik.</a:t>
            </a:r>
          </a:p>
          <a:p>
            <a:pPr marL="0" indent="0">
              <a:buNone/>
            </a:pPr>
            <a:r>
              <a:rPr lang="hu-HU" dirty="0" smtClean="0"/>
              <a:t>Kísérletek:</a:t>
            </a:r>
          </a:p>
          <a:p>
            <a:pPr marL="514350" indent="-514350">
              <a:buAutoNum type="arabicPeriod"/>
            </a:pPr>
            <a:r>
              <a:rPr lang="hu-HU" dirty="0" smtClean="0"/>
              <a:t>só + homok</a:t>
            </a:r>
          </a:p>
          <a:p>
            <a:pPr marL="514350" indent="-514350">
              <a:buAutoNum type="arabicPeriod"/>
            </a:pPr>
            <a:r>
              <a:rPr lang="hu-HU" dirty="0" smtClean="0"/>
              <a:t>Vas + kén</a:t>
            </a:r>
          </a:p>
          <a:p>
            <a:pPr marL="514350" indent="-514350">
              <a:buAutoNum type="arabicPeriod"/>
            </a:pPr>
            <a:r>
              <a:rPr lang="hu-HU" dirty="0" smtClean="0"/>
              <a:t>Homok + kén szétválasztása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Hogyan lehetséges?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81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Ahhoz, hogy szét tudjuk választani a keverékeket ismerni kell a fizikai tulajdonságaikat.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27903"/>
              </p:ext>
            </p:extLst>
          </p:nvPr>
        </p:nvGraphicFramePr>
        <p:xfrm>
          <a:off x="899592" y="1700809"/>
          <a:ext cx="6840760" cy="4995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</a:tblGrid>
              <a:tr h="784096">
                <a:tc>
                  <a:txBody>
                    <a:bodyPr/>
                    <a:lstStyle/>
                    <a:p>
                      <a:r>
                        <a:rPr lang="hu-HU" dirty="0" smtClean="0"/>
                        <a:t>Anyag</a:t>
                      </a:r>
                    </a:p>
                    <a:p>
                      <a:r>
                        <a:rPr lang="hu-HU" dirty="0" smtClean="0"/>
                        <a:t>tulajdonság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Konyhasó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homok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kén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vas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Kémiai jele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/>
                      </a:r>
                      <a:br>
                        <a:rPr lang="hu-HU" dirty="0" smtClean="0"/>
                      </a:b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Színe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Halmaz-állapota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Olvadáspont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sűrűsége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Oldhatóság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Különleges tulajdonság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3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03271"/>
              </p:ext>
            </p:extLst>
          </p:nvPr>
        </p:nvGraphicFramePr>
        <p:xfrm>
          <a:off x="755576" y="188640"/>
          <a:ext cx="7632848" cy="6487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3365"/>
                <a:gridCol w="1483365"/>
                <a:gridCol w="1483365"/>
                <a:gridCol w="1483365"/>
                <a:gridCol w="1699388"/>
              </a:tblGrid>
              <a:tr h="710517">
                <a:tc>
                  <a:txBody>
                    <a:bodyPr/>
                    <a:lstStyle/>
                    <a:p>
                      <a:r>
                        <a:rPr lang="hu-HU" dirty="0" smtClean="0"/>
                        <a:t>Anyag</a:t>
                      </a:r>
                    </a:p>
                    <a:p>
                      <a:r>
                        <a:rPr lang="hu-HU" dirty="0" smtClean="0"/>
                        <a:t>tulajdonság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Konyhasó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homok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kén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vas</a:t>
                      </a:r>
                      <a:endParaRPr lang="hu-HU" dirty="0"/>
                    </a:p>
                  </a:txBody>
                  <a:tcPr/>
                </a:tc>
              </a:tr>
              <a:tr h="710517">
                <a:tc>
                  <a:txBody>
                    <a:bodyPr/>
                    <a:lstStyle/>
                    <a:p>
                      <a:r>
                        <a:rPr lang="hu-HU" dirty="0" smtClean="0"/>
                        <a:t>Kémiai jele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NaCl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SiO</a:t>
                      </a:r>
                      <a:r>
                        <a:rPr lang="hu-HU" baseline="-25000" dirty="0" smtClean="0"/>
                        <a:t>2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S, </a:t>
                      </a:r>
                      <a:r>
                        <a:rPr lang="hu-HU" dirty="0" err="1" smtClean="0"/>
                        <a:t>S</a:t>
                      </a:r>
                      <a:r>
                        <a:rPr lang="hu-HU" dirty="0" smtClean="0"/>
                        <a:t> </a:t>
                      </a:r>
                      <a:r>
                        <a:rPr lang="hu-HU" baseline="-25000" dirty="0" smtClean="0"/>
                        <a:t>8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Fe</a:t>
                      </a:r>
                      <a:r>
                        <a:rPr lang="hu-HU" dirty="0" smtClean="0"/>
                        <a:t/>
                      </a:r>
                      <a:br>
                        <a:rPr lang="hu-HU" dirty="0" smtClean="0"/>
                      </a:br>
                      <a:endParaRPr lang="hu-HU" dirty="0"/>
                    </a:p>
                  </a:txBody>
                  <a:tcPr/>
                </a:tc>
              </a:tr>
              <a:tr h="710517">
                <a:tc>
                  <a:txBody>
                    <a:bodyPr/>
                    <a:lstStyle/>
                    <a:p>
                      <a:r>
                        <a:rPr lang="hu-HU" dirty="0" smtClean="0"/>
                        <a:t>Színe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fehér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Szürke, sárga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sárga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sötétszürke</a:t>
                      </a:r>
                      <a:endParaRPr lang="hu-HU" dirty="0"/>
                    </a:p>
                  </a:txBody>
                  <a:tcPr/>
                </a:tc>
              </a:tr>
              <a:tr h="710517">
                <a:tc>
                  <a:txBody>
                    <a:bodyPr/>
                    <a:lstStyle/>
                    <a:p>
                      <a:r>
                        <a:rPr lang="hu-HU" dirty="0" smtClean="0"/>
                        <a:t>Halmaz-állapota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szilárd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szilárd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szilárd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szilárd</a:t>
                      </a:r>
                    </a:p>
                    <a:p>
                      <a:endParaRPr lang="hu-HU" dirty="0"/>
                    </a:p>
                  </a:txBody>
                  <a:tcPr/>
                </a:tc>
              </a:tr>
              <a:tr h="710517">
                <a:tc>
                  <a:txBody>
                    <a:bodyPr/>
                    <a:lstStyle/>
                    <a:p>
                      <a:r>
                        <a:rPr lang="hu-HU" dirty="0" smtClean="0"/>
                        <a:t>Olvadáspont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1600 </a:t>
                      </a:r>
                      <a:r>
                        <a:rPr lang="hu-HU" baseline="30000" dirty="0" smtClean="0"/>
                        <a:t>0</a:t>
                      </a:r>
                      <a:r>
                        <a:rPr lang="hu-HU" dirty="0" smtClean="0"/>
                        <a:t>C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magas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alacsony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magas</a:t>
                      </a:r>
                      <a:endParaRPr lang="hu-HU" dirty="0"/>
                    </a:p>
                  </a:txBody>
                  <a:tcPr/>
                </a:tc>
              </a:tr>
              <a:tr h="978336">
                <a:tc>
                  <a:txBody>
                    <a:bodyPr/>
                    <a:lstStyle/>
                    <a:p>
                      <a:r>
                        <a:rPr lang="hu-HU" dirty="0" smtClean="0"/>
                        <a:t>sűrűsége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&gt; víz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&gt; víz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cap="all" baseline="0" dirty="0" smtClean="0"/>
                        <a:t>&lt; </a:t>
                      </a:r>
                      <a:r>
                        <a:rPr lang="hu-HU" cap="none" baseline="0" dirty="0" smtClean="0"/>
                        <a:t>víz</a:t>
                      </a:r>
                      <a:endParaRPr lang="hu-HU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cap="all" baseline="0" dirty="0" smtClean="0"/>
                        <a:t>&gt; </a:t>
                      </a:r>
                      <a:r>
                        <a:rPr lang="hu-HU" cap="none" baseline="0" dirty="0" smtClean="0"/>
                        <a:t>víz</a:t>
                      </a:r>
                      <a:endParaRPr lang="hu-HU" cap="none" baseline="0" dirty="0"/>
                    </a:p>
                  </a:txBody>
                  <a:tcPr/>
                </a:tc>
              </a:tr>
              <a:tr h="978336">
                <a:tc>
                  <a:txBody>
                    <a:bodyPr/>
                    <a:lstStyle/>
                    <a:p>
                      <a:r>
                        <a:rPr lang="hu-HU" dirty="0" smtClean="0"/>
                        <a:t>Oldhatóság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vízben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Vízben, benzinben NEM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Vízben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cap="all" baseline="0" dirty="0" smtClean="0"/>
                        <a:t>nem</a:t>
                      </a:r>
                      <a:r>
                        <a:rPr lang="hu-HU" baseline="0" dirty="0" smtClean="0"/>
                        <a:t>, benzinben </a:t>
                      </a:r>
                      <a:r>
                        <a:rPr lang="hu-HU" cap="all" baseline="0" dirty="0" smtClean="0"/>
                        <a:t>igen</a:t>
                      </a:r>
                      <a:endParaRPr lang="hu-HU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cap="all" baseline="0" dirty="0" smtClean="0"/>
                        <a:t>Nem</a:t>
                      </a:r>
                      <a:endParaRPr lang="hu-HU" cap="all" baseline="0" dirty="0"/>
                    </a:p>
                  </a:txBody>
                  <a:tcPr/>
                </a:tc>
              </a:tr>
              <a:tr h="978336">
                <a:tc>
                  <a:txBody>
                    <a:bodyPr/>
                    <a:lstStyle/>
                    <a:p>
                      <a:r>
                        <a:rPr lang="hu-HU" dirty="0" smtClean="0"/>
                        <a:t>Különleges tulajdonság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Üveg alapanyaga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cap="none" baseline="0" dirty="0" err="1" smtClean="0"/>
                        <a:t>porrátörhető</a:t>
                      </a:r>
                      <a:endParaRPr lang="hu-HU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cap="none" baseline="0" dirty="0" smtClean="0"/>
                        <a:t>mágnesezhető</a:t>
                      </a:r>
                      <a:endParaRPr lang="hu-HU" cap="none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5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Kísérletek:</a:t>
            </a:r>
          </a:p>
          <a:p>
            <a:pPr marL="514350" indent="-514350">
              <a:buAutoNum type="arabicPeriod"/>
            </a:pPr>
            <a:r>
              <a:rPr lang="hu-HU" dirty="0" smtClean="0"/>
              <a:t>só + homok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Hogyan csináljuk, mely tulajdonságot tudjuk felhasználni?</a:t>
            </a:r>
          </a:p>
          <a:p>
            <a:pPr marL="0" indent="0">
              <a:buNone/>
            </a:pPr>
            <a:r>
              <a:rPr lang="hu-HU" dirty="0" smtClean="0"/>
              <a:t>- Vízben oldjuk - &gt; homok leülepedik, só oldódik</a:t>
            </a:r>
          </a:p>
          <a:p>
            <a:pPr>
              <a:buFontTx/>
              <a:buChar char="-"/>
            </a:pPr>
            <a:r>
              <a:rPr lang="hu-HU" dirty="0" smtClean="0"/>
              <a:t>Szűrés -&gt; homok szűrőpapíron, só oldatba</a:t>
            </a:r>
          </a:p>
          <a:p>
            <a:pPr>
              <a:buFontTx/>
              <a:buChar char="-"/>
            </a:pPr>
            <a:r>
              <a:rPr lang="hu-HU" dirty="0" smtClean="0"/>
              <a:t>Bepárlás –&gt; víz elpárolog, só marad.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7"/>
            <a:ext cx="2369475" cy="177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2.Vas + kén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Mely tulajdonságot tudjuk felhasználni?</a:t>
            </a:r>
          </a:p>
          <a:p>
            <a:pPr marL="0" indent="0">
              <a:buNone/>
            </a:pPr>
            <a:r>
              <a:rPr lang="hu-HU" dirty="0" err="1" smtClean="0"/>
              <a:t>-Mágnessel</a:t>
            </a:r>
            <a:r>
              <a:rPr lang="hu-HU" dirty="0" smtClean="0"/>
              <a:t>  a vasat ki tudom szedni a keverékből.</a:t>
            </a:r>
          </a:p>
          <a:p>
            <a:pPr marL="0" indent="0">
              <a:buNone/>
            </a:pPr>
            <a:r>
              <a:rPr lang="hu-HU" dirty="0" smtClean="0"/>
              <a:t>3.Homok + kén szétválasztása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Mely tulajdonságot tudjuk felhasználni?</a:t>
            </a:r>
          </a:p>
          <a:p>
            <a:pPr marL="0" indent="0">
              <a:buNone/>
            </a:pPr>
            <a:r>
              <a:rPr lang="hu-HU" dirty="0" smtClean="0"/>
              <a:t>- Öntsünk rá vizet -&gt; homok leülepedik, kén a felszínen marad.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74" y="4941168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8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Szétválasztási módszerek összefoglalva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Kioldás – oldhatóság alapján</a:t>
            </a:r>
          </a:p>
          <a:p>
            <a:pPr marL="0" indent="0">
              <a:buNone/>
            </a:pPr>
            <a:r>
              <a:rPr lang="hu-HU" dirty="0" smtClean="0"/>
              <a:t>Ülepítés – sűrűségkülönbség alapján</a:t>
            </a:r>
          </a:p>
          <a:p>
            <a:pPr marL="0" indent="0">
              <a:buNone/>
            </a:pPr>
            <a:r>
              <a:rPr lang="hu-HU" dirty="0" smtClean="0"/>
              <a:t>Szűrés – részecskeméret alapján</a:t>
            </a:r>
          </a:p>
          <a:p>
            <a:pPr marL="0" indent="0">
              <a:buNone/>
            </a:pPr>
            <a:r>
              <a:rPr lang="hu-HU" dirty="0" smtClean="0"/>
              <a:t>Szitálás </a:t>
            </a:r>
            <a:r>
              <a:rPr lang="hu-HU" dirty="0" smtClean="0"/>
              <a:t>– részecskeméret alapján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Bepárlás – forráspontkülönbség alapján</a:t>
            </a:r>
          </a:p>
          <a:p>
            <a:pPr marL="0" indent="0">
              <a:buNone/>
            </a:pPr>
            <a:r>
              <a:rPr lang="hu-HU" dirty="0" smtClean="0"/>
              <a:t>Egyedi tulajdonság - mágnesesség alapján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123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Gyakorlati példák:</a:t>
            </a:r>
          </a:p>
          <a:p>
            <a:pPr marL="0" indent="0">
              <a:buNone/>
            </a:pPr>
            <a:r>
              <a:rPr lang="hu-HU" dirty="0" smtClean="0"/>
              <a:t>- Hamupipőke lencse válogatása</a:t>
            </a:r>
          </a:p>
          <a:p>
            <a:pPr>
              <a:buFontTx/>
              <a:buChar char="-"/>
            </a:pPr>
            <a:r>
              <a:rPr lang="hu-HU" dirty="0" smtClean="0"/>
              <a:t>tésztaszűrés, húsleves szűrése, teaszűrés</a:t>
            </a:r>
          </a:p>
          <a:p>
            <a:pPr>
              <a:buFontTx/>
              <a:buChar char="-"/>
            </a:pPr>
            <a:r>
              <a:rPr lang="hu-HU" dirty="0" smtClean="0"/>
              <a:t>Aranymosás</a:t>
            </a:r>
          </a:p>
          <a:p>
            <a:pPr>
              <a:buFontTx/>
              <a:buChar char="-"/>
            </a:pPr>
            <a:r>
              <a:rPr lang="hu-HU" dirty="0" smtClean="0"/>
              <a:t>Szeméttelepen vashulladék kiválasztása</a:t>
            </a:r>
          </a:p>
          <a:p>
            <a:pPr>
              <a:buFontTx/>
              <a:buChar char="-"/>
            </a:pPr>
            <a:r>
              <a:rPr lang="hu-HU" dirty="0" smtClean="0"/>
              <a:t>Gyöngy válogatás szín alapján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Mf: 36/1, 2</a:t>
            </a:r>
            <a:r>
              <a:rPr lang="hu-HU" smtClean="0"/>
              <a:t>, szorgalmi 3, 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263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274</Words>
  <Application>Microsoft Office PowerPoint</Application>
  <PresentationFormat>Diavetítés a képernyőre (4:3 oldalarány)</PresentationFormat>
  <Paragraphs>91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Szilárd keverékek szétválasztásának módszerei</vt:lpstr>
      <vt:lpstr>PowerPoint bemutató</vt:lpstr>
      <vt:lpstr>PowerPoint bemutató</vt:lpstr>
      <vt:lpstr>PowerPoint bemutató</vt:lpstr>
      <vt:lpstr>PowerPoint bemutató</vt:lpstr>
      <vt:lpstr>PowerPoint bemutató</vt:lpstr>
      <vt:lpstr>Szétválasztási módszerek összefoglalva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Szilárd keverékek szétválasztásának módszerei</dc:title>
  <dc:creator>vrstefi</dc:creator>
  <cp:lastModifiedBy>vrstefi</cp:lastModifiedBy>
  <cp:revision>14</cp:revision>
  <dcterms:created xsi:type="dcterms:W3CDTF">2015-11-30T07:49:00Z</dcterms:created>
  <dcterms:modified xsi:type="dcterms:W3CDTF">2015-11-30T09:39:30Z</dcterms:modified>
</cp:coreProperties>
</file>