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BF225-912B-4A78-A705-C6678FBA7702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FD153-6508-4681-BED1-2DD384694F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201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FD153-6508-4681-BED1-2DD384694F4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110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30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95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72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30C9-1795-4CFC-94E2-7EA618907E2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9852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12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40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89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15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549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206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275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559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4A03F-E1E5-4C4D-A6DD-002E6E7775AD}" type="datetimeFigureOut">
              <a:rPr lang="hu-HU" smtClean="0"/>
              <a:t>2015.12.09.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E029B-D7F1-4CE4-8631-BF2876EBDF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40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youtube/v&#237;zdesztill&#225;ci&#243;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youtube/A%20v&#237;z%20desztill&#225;l&#225;sa.mp4" TargetMode="External"/><Relationship Id="rId2" Type="http://schemas.openxmlformats.org/officeDocument/2006/relationships/hyperlink" Target="https://www.youtube.com/watch?v=huLTrTvo76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../youtube/V&#214;R&#214;SBOR%20DESZTILL&#193;L&#193;SA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470025"/>
          </a:xfrm>
        </p:spPr>
        <p:txBody>
          <a:bodyPr/>
          <a:lstStyle/>
          <a:p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Vizes oldatok alkotórészeinek szétválasztási módszerei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1106">
            <a:off x="1128207" y="4064944"/>
            <a:ext cx="3397681" cy="180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6488">
            <a:off x="4785664" y="4005064"/>
            <a:ext cx="3219900" cy="24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06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kerekített téglalap feliratnak 5"/>
          <p:cNvSpPr/>
          <p:nvPr/>
        </p:nvSpPr>
        <p:spPr>
          <a:xfrm>
            <a:off x="3851920" y="404664"/>
            <a:ext cx="3006080" cy="648072"/>
          </a:xfrm>
          <a:prstGeom prst="wedgeRoundRectCallout">
            <a:avLst>
              <a:gd name="adj1" fmla="val -117034"/>
              <a:gd name="adj2" fmla="val 582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Pálinkafőző  berendezés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5576" y="2470601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Összefoglalva: </a:t>
            </a:r>
          </a:p>
          <a:p>
            <a:r>
              <a:rPr lang="hu-HU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Szilárd oldott anyag kinyerése oldatból – bepárlás</a:t>
            </a:r>
          </a:p>
          <a:p>
            <a:r>
              <a:rPr lang="hu-HU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Oldószer és oldott anyag szétválasztása – desztilláció = lepárlás</a:t>
            </a:r>
            <a:endParaRPr lang="hu-HU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6991" y="5025147"/>
            <a:ext cx="827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Andalus" panose="02020603050405020304" pitchFamily="18" charset="-78"/>
                <a:cs typeface="Andalus" panose="02020603050405020304" pitchFamily="18" charset="-78"/>
                <a:hlinkClick r:id="rId3" action="ppaction://hlinkfile"/>
              </a:rPr>
              <a:t>A fejlődő országok vízhiányára  adott megoldás</a:t>
            </a:r>
            <a:endParaRPr lang="hu-HU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39552" y="5780782"/>
            <a:ext cx="7632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Hf</a:t>
            </a:r>
            <a:r>
              <a:rPr lang="hu-HU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.: feladatlap;   Szorgalmi PPT: Holt tenger </a:t>
            </a:r>
            <a:endParaRPr lang="hu-HU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96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77429">
            <a:off x="611188" y="1700213"/>
            <a:ext cx="1639887" cy="2185987"/>
          </a:xfrm>
          <a:noFill/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64188">
            <a:off x="4947015" y="1575173"/>
            <a:ext cx="2914650" cy="2185987"/>
          </a:xfrm>
          <a:noFill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396853"/>
            <a:ext cx="2925763" cy="2187575"/>
          </a:xfrm>
          <a:noFill/>
        </p:spPr>
      </p:pic>
      <p:pic>
        <p:nvPicPr>
          <p:cNvPr id="717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3356992"/>
            <a:ext cx="2916237" cy="2187575"/>
          </a:xfrm>
          <a:noFill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1772816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827088" y="5661248"/>
            <a:ext cx="75613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32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Írd le milyen természetes vizeket ismersz!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l"/>
            <a:r>
              <a:rPr lang="hu-HU" sz="3600" dirty="0" smtClean="0">
                <a:solidFill>
                  <a:srgbClr val="FF0000"/>
                </a:solidFill>
              </a:rPr>
              <a:t/>
            </a:r>
            <a:br>
              <a:rPr lang="hu-HU" sz="3600" dirty="0" smtClean="0">
                <a:solidFill>
                  <a:srgbClr val="FF0000"/>
                </a:solidFill>
              </a:rPr>
            </a:br>
            <a:r>
              <a:rPr lang="hu-HU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Van </a:t>
            </a:r>
            <a:r>
              <a:rPr lang="hu-HU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különbség a természetes víz és a kémiailag tiszta víz között?</a:t>
            </a:r>
            <a:br>
              <a:rPr lang="hu-HU" sz="36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hu-HU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73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7139">
            <a:off x="468313" y="404813"/>
            <a:ext cx="4157662" cy="294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87972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08500"/>
            <a:ext cx="2874962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30480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492375"/>
            <a:ext cx="316865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2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természetes vizek keverékek. Édes, vagy sósvizek.</a:t>
            </a:r>
          </a:p>
          <a:p>
            <a:pPr marL="0" indent="0">
              <a:buNone/>
            </a:pP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víz útja során oldja az ásványi anyagokat. Tengerbe jutva, az állandó párolgás miatt az ásványi anyagok földúsultak, egyre nagyobb lett a sótartalmuk.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4464546" cy="31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78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Hogyan lehet a sótartalmat kinyerni a tengervízből? Gondolj a múlt órai kísérletre!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Kísérlet: sós víz bepárlása!</a:t>
            </a:r>
          </a:p>
          <a:p>
            <a:pPr marL="0" indent="0">
              <a:buNone/>
            </a:pP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Bepárlás: az oldószer elpárologtatása után visszamarad a szilárd oldott anyag.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természetben bepárlással, 10-15 millió évvel ezelőtt, tengerekből sóbányák keletkeztek.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6" y="1700808"/>
            <a:ext cx="4032447" cy="215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8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Hogyan járjunk el, ha az oldószert is szeretnénk kinyerni?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Pl.: sivatagos területen ivó vizet akarnak a tengerből előállítani!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Kémiailag tiszta vízre van szükségünk a laboratóriumban, gyógyszertárban.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Lepárlás, desztilláció: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Az oldószert vagy az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alacsonyabb forráspontú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összetevőt elpárologtatjuk, majd a gőzét lehűtjük.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3"/>
            <a:ext cx="2975382" cy="198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0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Desztillációval nyerjük a kémiailag tiszta vizet.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Fizikai tulajdonságai: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Színtelen, szagtalan, íztelen folyadék. Forráspontja 100 </a:t>
            </a:r>
            <a:r>
              <a:rPr lang="hu-HU" baseline="30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hu-HU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fagyáspontja 0 </a:t>
            </a:r>
            <a:r>
              <a:rPr lang="hu-HU" baseline="30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hu-HU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Szilárd állapotban kristályrácsot alkot.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jég sűrűsége kisebb a víznél.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4 </a:t>
            </a:r>
            <a:r>
              <a:rPr lang="hu-HU" baseline="300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hu-HU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C-os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víz sűrűsége a legnagyobb,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1 g/cm</a:t>
            </a:r>
            <a:r>
              <a:rPr lang="hu-HU" baseline="30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3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(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Térfogata a legkisebb.) </a:t>
            </a: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Jó 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oldószer.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Az esővíz a legtisztább természetes víz. (</a:t>
            </a:r>
            <a:r>
              <a:rPr lang="hu-HU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Miért?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042" y="2996952"/>
            <a:ext cx="1631856" cy="223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12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Laboratóriumi desztilláló berendezés   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(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  <a:hlinkClick r:id="rId3" action="ppaction://hlinkfile"/>
              </a:rPr>
              <a:t>víz desztillációja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) </a:t>
            </a: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78967"/>
            <a:ext cx="7128792" cy="472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6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Desztilláció gyakorlati alkalmazás: </a:t>
            </a:r>
          </a:p>
          <a:p>
            <a:pPr>
              <a:buFontTx/>
              <a:buChar char="-"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  <a:hlinkClick r:id="rId2" action="ppaction://hlinkfile"/>
              </a:rPr>
              <a:t>Bor lepárlása</a:t>
            </a:r>
            <a:endParaRPr lang="hu-HU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gyümölcsök erjedésekor cukorból alkohol keletkezik. Bor -&gt; 10% alkohol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Desztillálásakor a 78,5 </a:t>
            </a:r>
            <a:r>
              <a:rPr lang="hu-HU" baseline="30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0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C-os forráspontú </a:t>
            </a:r>
            <a:r>
              <a:rPr lang="hu-HU" u="sng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etil-alkohol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válik gőzzé, ez kerül a szedő edénybe.</a:t>
            </a:r>
          </a:p>
          <a:p>
            <a:pPr marL="0" indent="0">
              <a:buNone/>
            </a:pP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Fizikai </a:t>
            </a:r>
            <a:r>
              <a:rPr lang="hu-HU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tul</a:t>
            </a:r>
            <a:r>
              <a:rPr lang="hu-HU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.: színtelen, édeskés illatú folyadék. Zsírokat jól oldja.</a:t>
            </a:r>
            <a:endParaRPr lang="hu-HU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73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299</Words>
  <Application>Microsoft Office PowerPoint</Application>
  <PresentationFormat>Diavetítés a képernyőre (4:3 oldalarány)</PresentationFormat>
  <Paragraphs>51</Paragraphs>
  <Slides>10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Vizes oldatok alkotórészeinek szétválasztási módszerei</vt:lpstr>
      <vt:lpstr> Van különbség a természetes víz és a kémiailag tiszta víz között?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Vizes oldatok alkotórészeinek szétválasztási módszerei</dc:title>
  <dc:creator>vrstefi</dc:creator>
  <cp:lastModifiedBy>vrstefi</cp:lastModifiedBy>
  <cp:revision>31</cp:revision>
  <dcterms:created xsi:type="dcterms:W3CDTF">2015-11-30T12:17:41Z</dcterms:created>
  <dcterms:modified xsi:type="dcterms:W3CDTF">2015-12-09T17:05:41Z</dcterms:modified>
</cp:coreProperties>
</file>