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436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018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7987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CB4CA-10CF-479C-8026-FDF62D0EF3E7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11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C0F8-50A2-4422-8713-B426964A718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99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6902F-7647-4DFE-8BD5-96655C8FC58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22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EAD83-F240-44DE-ADF5-F1E2EC4A4E7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82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02B2D-9D5E-4932-8026-2275857A7F7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5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4021A-B3F4-4A2F-9BA2-5CADF5A1E539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46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011F9-2E9C-438C-86AF-75215092189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63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988C-9C62-42BB-B249-1FB1ACEF62EB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6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2857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5AD0C-C0D3-4E8C-A2D4-ED7AADC885E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046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6EBAA-C78F-4419-86F3-8A2B3512B6C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318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34CE7-C158-489F-B5F2-E2D92EA04D4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94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CB4CA-10CF-479C-8026-FDF62D0EF3E7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66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C0F8-50A2-4422-8713-B426964A718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25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6902F-7647-4DFE-8BD5-96655C8FC58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553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EAD83-F240-44DE-ADF5-F1E2EC4A4E7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22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02B2D-9D5E-4932-8026-2275857A7F7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4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4021A-B3F4-4A2F-9BA2-5CADF5A1E539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18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011F9-2E9C-438C-86AF-75215092189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3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30003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988C-9C62-42BB-B249-1FB1ACEF62EB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440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5AD0C-C0D3-4E8C-A2D4-ED7AADC885E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72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6EBAA-C78F-4419-86F3-8A2B3512B6C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57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34CE7-C158-489F-B5F2-E2D92EA04D4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114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CB4CA-10CF-479C-8026-FDF62D0EF3E7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4426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C0F8-50A2-4422-8713-B426964A718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568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6902F-7647-4DFE-8BD5-96655C8FC58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218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EAD83-F240-44DE-ADF5-F1E2EC4A4E7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635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02B2D-9D5E-4932-8026-2275857A7F7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97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4021A-B3F4-4A2F-9BA2-5CADF5A1E539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8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14405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011F9-2E9C-438C-86AF-75215092189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82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988C-9C62-42BB-B249-1FB1ACEF62EB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03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5AD0C-C0D3-4E8C-A2D4-ED7AADC885E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11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6EBAA-C78F-4419-86F3-8A2B3512B6C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380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34CE7-C158-489F-B5F2-E2D92EA04D4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54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DD53C-0357-4654-A147-B4E601CBF99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4824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4ADCA-B1BB-475B-AD3A-1AB9FFEE515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268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0A918-6FD9-4650-B13D-0AE56C9FD9F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8237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3D60-AEDE-46C8-8A48-E26A37835D26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595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843C-26EC-441B-B17C-94D35138C32C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1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297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1FE90-71C1-4F67-9B41-E54D8876224F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151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9FEE0-660D-4843-A111-06C88A20EFF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41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B1247-E0C7-4564-AE7A-A8B6781C4C72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823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A4ED-A806-46C4-876A-00C9F3D187B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067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A20EC-FC06-44B6-BAF9-5A56F7A85C5F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334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BB0BE-F6B4-4F0F-9D12-1FD97D39C26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316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DD53C-0357-4654-A147-B4E601CBF99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067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4ADCA-B1BB-475B-AD3A-1AB9FFEE515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022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0A918-6FD9-4650-B13D-0AE56C9FD9F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46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3D60-AEDE-46C8-8A48-E26A37835D26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7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5914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843C-26EC-441B-B17C-94D35138C32C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066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1FE90-71C1-4F67-9B41-E54D8876224F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6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9FEE0-660D-4843-A111-06C88A20EFF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678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B1247-E0C7-4564-AE7A-A8B6781C4C72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7748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A4ED-A806-46C4-876A-00C9F3D187B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262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A20EC-FC06-44B6-BAF9-5A56F7A85C5F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003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BB0BE-F6B4-4F0F-9D12-1FD97D39C26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6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441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BD67-DBEF-4600-BF0B-43FC64F1DAB8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6CEDF-0FDA-45F4-8498-861722BACF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849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A1366-90D4-4750-A82E-AF8FD25E8503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0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A1366-90D4-4750-A82E-AF8FD25E8503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18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A1366-90D4-4750-A82E-AF8FD25E8503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8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0EEF31-102D-474E-ABF1-649E709C5EFA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5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0EEF31-102D-474E-ABF1-649E709C5EFA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61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772400" cy="1470025"/>
          </a:xfrm>
        </p:spPr>
        <p:txBody>
          <a:bodyPr/>
          <a:lstStyle/>
          <a:p>
            <a:r>
              <a:rPr lang="hu-HU" dirty="0" smtClean="0"/>
              <a:t>A molekulák képződése</a:t>
            </a: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54504"/>
            <a:ext cx="5832177" cy="437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7879">
            <a:off x="6664424" y="1682473"/>
            <a:ext cx="2150913" cy="1427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80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686800" cy="572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I.					IV.	V.	VI.	VII.	VIII.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H1								He2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					 C4	N5	O6	F7 	Ne8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						P5	S6	Cl7	Ar8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								Br7	Kr8								I7	Xe8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									Rn8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A nemfémek atomjainak a fémekkel ellentétben „sok” vegyérték elektronjuk van.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Mindegyik elem arra törekszik, hogy stabil nemesgáz szerkezetet alakítson ki.	</a:t>
            </a:r>
          </a:p>
        </p:txBody>
      </p:sp>
    </p:spTree>
    <p:extLst>
      <p:ext uri="{BB962C8B-B14F-4D97-AF65-F5344CB8AC3E}">
        <p14:creationId xmlns:p14="http://schemas.microsoft.com/office/powerpoint/2010/main" val="198361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smtClean="0"/>
              <a:t>Milyen részecskékből áll a hidrogén gáz?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A hidrogén a hélium 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elektronszerkezetére „vágyik”. 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Ezért két hidrogénatom közösbe adja az elektronját, így hidrogén molekula jön létre.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			+		=			</a:t>
            </a:r>
          </a:p>
          <a:p>
            <a:pPr eaLnBrk="1" hangingPunct="1">
              <a:buFontTx/>
              <a:buNone/>
            </a:pPr>
            <a:endParaRPr lang="hu-HU" altLang="hu-HU" smtClean="0"/>
          </a:p>
          <a:p>
            <a:pPr eaLnBrk="1" hangingPunct="1">
              <a:buFontTx/>
              <a:buNone/>
            </a:pPr>
            <a:r>
              <a:rPr lang="hu-HU" altLang="hu-HU" smtClean="0"/>
              <a:t>	H</a:t>
            </a:r>
            <a:r>
              <a:rPr lang="hu-HU" altLang="hu-HU" sz="3600" b="1" baseline="30000" smtClean="0"/>
              <a:t>.</a:t>
            </a:r>
            <a:r>
              <a:rPr lang="hu-HU" altLang="hu-HU" smtClean="0"/>
              <a:t>		+	H</a:t>
            </a:r>
            <a:r>
              <a:rPr lang="hu-HU" altLang="hu-HU" sz="3600" b="1" baseline="30000" smtClean="0"/>
              <a:t>.</a:t>
            </a:r>
            <a:r>
              <a:rPr lang="hu-HU" altLang="hu-HU" smtClean="0"/>
              <a:t> 	=	H-H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				  2H = H</a:t>
            </a:r>
            <a:r>
              <a:rPr lang="hu-HU" altLang="hu-HU" baseline="-25000" smtClean="0"/>
              <a:t>2	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     2</a:t>
            </a:r>
            <a:r>
              <a:rPr lang="hu-HU" altLang="hu-HU" baseline="-25000" smtClean="0"/>
              <a:t> </a:t>
            </a:r>
            <a:r>
              <a:rPr lang="hu-HU" altLang="hu-HU" smtClean="0"/>
              <a:t>hidrogén atom = 1 hidrogén molekula</a:t>
            </a:r>
          </a:p>
        </p:txBody>
      </p:sp>
      <p:pic>
        <p:nvPicPr>
          <p:cNvPr id="8195" name="Picture 3" descr="Imag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908050"/>
            <a:ext cx="239395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16338"/>
            <a:ext cx="1457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716338"/>
            <a:ext cx="1457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716338"/>
            <a:ext cx="18859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95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692150"/>
            <a:ext cx="8229600" cy="5462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u="sng" smtClean="0"/>
              <a:t>Kovalens kötés</a:t>
            </a:r>
            <a:r>
              <a:rPr lang="hu-HU" altLang="hu-HU" smtClean="0"/>
              <a:t>: közös elektronpárral kialakított kémia kötés.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u="sng" smtClean="0"/>
              <a:t>Molekula:</a:t>
            </a:r>
            <a:r>
              <a:rPr lang="hu-HU" altLang="hu-HU" smtClean="0"/>
              <a:t> Kémiai részecske, kovalens kötéssel összekapcsolódott atomokból áll.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u="sng" smtClean="0"/>
              <a:t>Képlet:</a:t>
            </a:r>
            <a:r>
              <a:rPr lang="hu-HU" altLang="hu-HU" smtClean="0"/>
              <a:t> a molekulákat jelöljük vele.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u="sng" smtClean="0"/>
              <a:t>Szerkezeti képlet</a:t>
            </a:r>
            <a:r>
              <a:rPr lang="hu-HU" altLang="hu-HU" smtClean="0"/>
              <a:t>: a vegyérték elektronok és a kov. köt. is látszik: H-H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u="sng" smtClean="0"/>
              <a:t>Összegképlet:</a:t>
            </a:r>
            <a:r>
              <a:rPr lang="hu-HU" altLang="hu-HU" smtClean="0"/>
              <a:t> A molekulát alkotó elem(ek) vegyjeléből és az atomok számát jelölő indexszámból áll: H</a:t>
            </a:r>
            <a:r>
              <a:rPr lang="hu-HU" altLang="hu-HU" baseline="-2500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mtClean="0"/>
              <a:t>Az atomok tömege összeadódik: 1mol H</a:t>
            </a:r>
            <a:r>
              <a:rPr lang="hu-HU" altLang="hu-HU" baseline="-25000" smtClean="0"/>
              <a:t>2 </a:t>
            </a:r>
            <a:r>
              <a:rPr lang="hu-HU" altLang="hu-HU" smtClean="0"/>
              <a:t>2g</a:t>
            </a:r>
          </a:p>
        </p:txBody>
      </p:sp>
    </p:spTree>
    <p:extLst>
      <p:ext uri="{BB962C8B-B14F-4D97-AF65-F5344CB8AC3E}">
        <p14:creationId xmlns:p14="http://schemas.microsoft.com/office/powerpoint/2010/main" val="3791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dirty="0" smtClean="0"/>
              <a:t>A </a:t>
            </a:r>
            <a:r>
              <a:rPr lang="hu-HU" altLang="hu-HU" dirty="0"/>
              <a:t>víz összetett anyag, vegyület.</a:t>
            </a:r>
          </a:p>
          <a:p>
            <a:pPr>
              <a:buFontTx/>
              <a:buNone/>
            </a:pPr>
            <a:r>
              <a:rPr lang="hu-HU" altLang="hu-HU" dirty="0"/>
              <a:t>A víz molekulákból áll. </a:t>
            </a:r>
          </a:p>
          <a:p>
            <a:pPr>
              <a:buFontTx/>
              <a:buNone/>
            </a:pPr>
            <a:r>
              <a:rPr lang="hu-HU" altLang="hu-HU" dirty="0"/>
              <a:t>A víz összegképlete:</a:t>
            </a:r>
          </a:p>
          <a:p>
            <a:pPr>
              <a:buFontTx/>
              <a:buNone/>
            </a:pPr>
            <a:r>
              <a:rPr lang="hu-HU" altLang="hu-HU" sz="4800" dirty="0"/>
              <a:t>H</a:t>
            </a:r>
            <a:r>
              <a:rPr lang="hu-HU" altLang="hu-HU" sz="4800" baseline="-25000" dirty="0"/>
              <a:t>2</a:t>
            </a:r>
            <a:r>
              <a:rPr lang="hu-HU" altLang="hu-HU" sz="4800" dirty="0"/>
              <a:t>O</a:t>
            </a:r>
          </a:p>
          <a:p>
            <a:pPr>
              <a:buFontTx/>
              <a:buNone/>
            </a:pPr>
            <a:r>
              <a:rPr lang="hu-HU" altLang="hu-HU" sz="3600" dirty="0"/>
              <a:t>1 mol víz tömege </a:t>
            </a:r>
            <a:r>
              <a:rPr lang="hu-HU" altLang="hu-HU" sz="3600" dirty="0" smtClean="0"/>
              <a:t>18g</a:t>
            </a:r>
          </a:p>
          <a:p>
            <a:pPr>
              <a:buFontTx/>
              <a:buNone/>
            </a:pPr>
            <a:r>
              <a:rPr lang="pt-BR" altLang="hu-HU" sz="3600" dirty="0" smtClean="0"/>
              <a:t>Szerkezeti képlete:</a:t>
            </a:r>
          </a:p>
          <a:p>
            <a:pPr>
              <a:buFontTx/>
              <a:buNone/>
            </a:pPr>
            <a:r>
              <a:rPr lang="pt-BR" altLang="hu-HU" sz="3600" dirty="0" smtClean="0"/>
              <a:t>105 </a:t>
            </a:r>
            <a:r>
              <a:rPr lang="pt-BR" altLang="hu-HU" sz="3600" baseline="30000" dirty="0" smtClean="0"/>
              <a:t>o</a:t>
            </a:r>
            <a:r>
              <a:rPr lang="pt-BR" altLang="hu-HU" sz="3600" dirty="0" smtClean="0"/>
              <a:t>-os szög van a 2 H</a:t>
            </a:r>
            <a:endParaRPr lang="hu-HU" altLang="hu-HU" sz="3600" dirty="0" smtClean="0"/>
          </a:p>
          <a:p>
            <a:pPr>
              <a:buFontTx/>
              <a:buNone/>
            </a:pPr>
            <a:r>
              <a:rPr lang="pt-BR" altLang="hu-HU" sz="3600" dirty="0" smtClean="0"/>
              <a:t> között.</a:t>
            </a:r>
          </a:p>
          <a:p>
            <a:pPr>
              <a:buFontTx/>
              <a:buNone/>
            </a:pPr>
            <a:endParaRPr lang="hu-HU" altLang="hu-HU" sz="3600" dirty="0"/>
          </a:p>
        </p:txBody>
      </p:sp>
      <p:pic>
        <p:nvPicPr>
          <p:cNvPr id="8195" name="Picture 3" descr="water_molecu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84784"/>
            <a:ext cx="2381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33056"/>
            <a:ext cx="2378075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29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 smtClean="0"/>
              <a:t>Miért </a:t>
            </a:r>
            <a:r>
              <a:rPr lang="hu-HU" altLang="hu-HU" sz="2800" dirty="0"/>
              <a:t>így alakul ki a molekula?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Hány vegyérték elektronja van az oxigénnek?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	</a:t>
            </a:r>
            <a:r>
              <a:rPr lang="hu-HU" altLang="hu-HU" sz="2800" dirty="0"/>
              <a:t>6 vegyértékelektronja van az oxigénnek.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Hány vegyérték elektronja van a hidrogénnek?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	</a:t>
            </a:r>
            <a:r>
              <a:rPr lang="hu-HU" altLang="hu-HU" sz="2800" dirty="0"/>
              <a:t>1 vegyértékelektronja van a hidrogénnek.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Milyen kötéssel kapcsolódnak össze?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	</a:t>
            </a:r>
            <a:r>
              <a:rPr lang="hu-HU" altLang="hu-HU" sz="2800" dirty="0"/>
              <a:t>Kovalens kötéssel kapcsolódnak össze.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Mire törekszenek az atomok kovalens kötés kialakításánál?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800" dirty="0">
                <a:solidFill>
                  <a:srgbClr val="FF0000"/>
                </a:solidFill>
              </a:rPr>
              <a:t>	</a:t>
            </a:r>
            <a:r>
              <a:rPr lang="hu-HU" altLang="hu-HU" sz="2800" dirty="0"/>
              <a:t>Nemesgáz szerkezetet, 2 ill. 8 elektront „akarnak”. Az oxigén </a:t>
            </a:r>
            <a:r>
              <a:rPr lang="hu-HU" altLang="hu-HU" sz="2800" dirty="0" err="1"/>
              <a:t>nemkötő</a:t>
            </a:r>
            <a:r>
              <a:rPr lang="hu-HU" altLang="hu-HU" sz="2800" dirty="0"/>
              <a:t> elektronpárjai taszítják a </a:t>
            </a:r>
            <a:r>
              <a:rPr lang="hu-HU" altLang="hu-HU" sz="2800" dirty="0" err="1"/>
              <a:t>kötö</a:t>
            </a:r>
            <a:r>
              <a:rPr lang="hu-HU" altLang="hu-HU" sz="2800" dirty="0"/>
              <a:t> elektronpárokat, ezért a 105 </a:t>
            </a:r>
            <a:r>
              <a:rPr lang="hu-HU" altLang="hu-HU" sz="2800" baseline="30000" dirty="0" err="1"/>
              <a:t>o</a:t>
            </a:r>
            <a:r>
              <a:rPr lang="hu-HU" altLang="hu-HU" sz="2800" dirty="0" err="1"/>
              <a:t>-os</a:t>
            </a:r>
            <a:r>
              <a:rPr lang="hu-HU" altLang="hu-HU" sz="2800" dirty="0"/>
              <a:t> szög.</a:t>
            </a:r>
          </a:p>
        </p:txBody>
      </p:sp>
    </p:spTree>
    <p:extLst>
      <p:ext uri="{BB962C8B-B14F-4D97-AF65-F5344CB8AC3E}">
        <p14:creationId xmlns:p14="http://schemas.microsoft.com/office/powerpoint/2010/main" val="149439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77" y="2603488"/>
            <a:ext cx="2377646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ekerekített téglalap feliratnak 3"/>
          <p:cNvSpPr/>
          <p:nvPr/>
        </p:nvSpPr>
        <p:spPr>
          <a:xfrm>
            <a:off x="5292080" y="1844824"/>
            <a:ext cx="2232248" cy="1080120"/>
          </a:xfrm>
          <a:prstGeom prst="wedgeRoundRectCallout">
            <a:avLst>
              <a:gd name="adj1" fmla="val -69865"/>
              <a:gd name="adj2" fmla="val 85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Kötő elektronpár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5" name="Lekerekített téglalap feliratnak 4"/>
          <p:cNvSpPr/>
          <p:nvPr/>
        </p:nvSpPr>
        <p:spPr>
          <a:xfrm>
            <a:off x="2627784" y="1556792"/>
            <a:ext cx="2016224" cy="828092"/>
          </a:xfrm>
          <a:prstGeom prst="wedgeRoundRectCallout">
            <a:avLst>
              <a:gd name="adj1" fmla="val 30703"/>
              <a:gd name="adj2" fmla="val 1114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Nemkötő</a:t>
            </a:r>
            <a:r>
              <a:rPr lang="hu-HU" dirty="0" smtClean="0">
                <a:solidFill>
                  <a:schemeClr val="tx1"/>
                </a:solidFill>
              </a:rPr>
              <a:t> elektronpár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4869160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molekulák képződése energia felszabadulással jár, az atomok alacsonyabb energiaszintre kerülnek.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123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hu-HU" dirty="0" smtClean="0"/>
              <a:t>A képlet jelentése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	H</a:t>
            </a:r>
            <a:r>
              <a:rPr lang="hu-HU" baseline="-25000" dirty="0" smtClean="0"/>
              <a:t>2</a:t>
            </a:r>
            <a:r>
              <a:rPr lang="hu-HU" dirty="0" smtClean="0"/>
              <a:t>					H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</a:p>
          <a:p>
            <a:pPr marL="0" indent="0">
              <a:buNone/>
            </a:pPr>
            <a:r>
              <a:rPr lang="hu-HU" dirty="0" smtClean="0"/>
              <a:t>Minőségi jelentés:</a:t>
            </a:r>
          </a:p>
          <a:p>
            <a:pPr marL="0" indent="0">
              <a:buNone/>
            </a:pPr>
            <a:r>
              <a:rPr lang="hu-HU" dirty="0" smtClean="0"/>
              <a:t>Hidrogén					víz</a:t>
            </a:r>
          </a:p>
          <a:p>
            <a:pPr marL="0" indent="0">
              <a:buNone/>
            </a:pPr>
            <a:r>
              <a:rPr lang="hu-HU" dirty="0" smtClean="0"/>
              <a:t>Mennyiségi jelentés:</a:t>
            </a:r>
          </a:p>
          <a:p>
            <a:pPr marL="0" indent="0">
              <a:buNone/>
            </a:pPr>
            <a:r>
              <a:rPr lang="hu-HU" dirty="0" smtClean="0"/>
              <a:t>1db hidrogén molekula	1db víz molekula</a:t>
            </a:r>
          </a:p>
          <a:p>
            <a:pPr marL="0" indent="0">
              <a:buNone/>
            </a:pPr>
            <a:r>
              <a:rPr lang="hu-HU" dirty="0" smtClean="0"/>
              <a:t>1 mol </a:t>
            </a:r>
            <a:r>
              <a:rPr lang="hu-HU" dirty="0"/>
              <a:t>hidrogén </a:t>
            </a:r>
            <a:r>
              <a:rPr lang="hu-HU" smtClean="0"/>
              <a:t>molekula  </a:t>
            </a:r>
            <a:r>
              <a:rPr lang="hu-HU" smtClean="0"/>
              <a:t>1mol </a:t>
            </a:r>
            <a:r>
              <a:rPr lang="hu-HU" dirty="0"/>
              <a:t>víz </a:t>
            </a:r>
            <a:r>
              <a:rPr lang="hu-HU" dirty="0" smtClean="0"/>
              <a:t>molekula</a:t>
            </a:r>
          </a:p>
          <a:p>
            <a:pPr marL="0" indent="0">
              <a:buNone/>
            </a:pPr>
            <a:r>
              <a:rPr lang="hu-HU" dirty="0" smtClean="0"/>
              <a:t>6</a:t>
            </a:r>
            <a:r>
              <a:rPr lang="hu-HU" b="1" baseline="30000" dirty="0" smtClean="0"/>
              <a:t>.</a:t>
            </a:r>
            <a:r>
              <a:rPr lang="hu-HU" dirty="0" smtClean="0"/>
              <a:t>10</a:t>
            </a:r>
            <a:r>
              <a:rPr lang="hu-HU" baseline="30000" dirty="0" smtClean="0"/>
              <a:t>23</a:t>
            </a:r>
            <a:r>
              <a:rPr lang="hu-HU" dirty="0" smtClean="0"/>
              <a:t> </a:t>
            </a:r>
            <a:r>
              <a:rPr lang="hu-HU" dirty="0"/>
              <a:t>hidrogén molekula </a:t>
            </a:r>
            <a:r>
              <a:rPr lang="hu-HU" dirty="0" smtClean="0"/>
              <a:t>6</a:t>
            </a:r>
            <a:r>
              <a:rPr lang="hu-HU" b="1" baseline="30000" dirty="0" smtClean="0"/>
              <a:t>.</a:t>
            </a:r>
            <a:r>
              <a:rPr lang="hu-HU" dirty="0" smtClean="0"/>
              <a:t>10</a:t>
            </a:r>
            <a:r>
              <a:rPr lang="hu-HU" baseline="30000" dirty="0" smtClean="0"/>
              <a:t>23 </a:t>
            </a:r>
            <a:r>
              <a:rPr lang="hu-HU" dirty="0"/>
              <a:t>víz molekula</a:t>
            </a:r>
          </a:p>
          <a:p>
            <a:pPr marL="0" indent="0">
              <a:buNone/>
            </a:pPr>
            <a:r>
              <a:rPr lang="hu-HU" dirty="0" smtClean="0"/>
              <a:t>    2g						18g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89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171</Words>
  <Application>Microsoft Office PowerPoint</Application>
  <PresentationFormat>Diavetítés a képernyőre (4:3 oldalarány)</PresentationFormat>
  <Paragraphs>53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6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Office-téma</vt:lpstr>
      <vt:lpstr>Alapértelmezett terv</vt:lpstr>
      <vt:lpstr>1_Alapértelmezett terv</vt:lpstr>
      <vt:lpstr>2_Alapértelmezett terv</vt:lpstr>
      <vt:lpstr>3_Alapértelmezett terv</vt:lpstr>
      <vt:lpstr>4_Alapértelmezett terv</vt:lpstr>
      <vt:lpstr>A molekulák képződése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képlet jelentése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molekulák képződése</dc:title>
  <dc:creator>vrstefi</dc:creator>
  <cp:lastModifiedBy>vrstefi</cp:lastModifiedBy>
  <cp:revision>6</cp:revision>
  <dcterms:created xsi:type="dcterms:W3CDTF">2016-03-15T06:45:49Z</dcterms:created>
  <dcterms:modified xsi:type="dcterms:W3CDTF">2016-03-30T08:53:50Z</dcterms:modified>
</cp:coreProperties>
</file>