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97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741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68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EFD02-ECEE-47C6-8574-BE276A73E145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779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C80D2-9329-42E9-82CF-0C0806F86F4C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45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2CC22-0A7C-4184-B967-C6BD4342E5D6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28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AC8FC-4514-4C8A-814A-D7A31F12F7F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68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71082-2C71-4575-B77F-2072F50F30D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00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49135-BCD8-4347-965D-5FFF38DE31F9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08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2869C-3F17-46D7-B681-F5BD8DB054CA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98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5DD21-28D7-4792-B4F3-9E88E3F424A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8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4190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9F95-D9F5-4FAE-97F6-72BA51A417E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33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B9E64-BBC2-4190-9670-71978A37B543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996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71927-F228-4894-B28A-55F6C9DB764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828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EFD02-ECEE-47C6-8574-BE276A73E145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46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C80D2-9329-42E9-82CF-0C0806F86F4C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2CC22-0A7C-4184-B967-C6BD4342E5D6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69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AC8FC-4514-4C8A-814A-D7A31F12F7F2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865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71082-2C71-4575-B77F-2072F50F30D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785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49135-BCD8-4347-965D-5FFF38DE31F9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67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2869C-3F17-46D7-B681-F5BD8DB054CA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1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09940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5DD21-28D7-4792-B4F3-9E88E3F424A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549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9F95-D9F5-4FAE-97F6-72BA51A417E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264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B9E64-BBC2-4190-9670-71978A37B543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503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71927-F228-4894-B28A-55F6C9DB764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45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804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491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44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700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663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495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AA816-5B5A-47AA-80C7-B62293AE80C7}" type="datetimeFigureOut">
              <a:rPr lang="hu-HU" smtClean="0"/>
              <a:t>2016.03.29.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9ADFF-C341-4C61-9F0E-05DA3CD39B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486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E6C9A2-6E41-4F1D-8EC0-38C22A747044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50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E6C9A2-6E41-4F1D-8EC0-38C22A747044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7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09534" y="1052736"/>
            <a:ext cx="7772400" cy="1470025"/>
          </a:xfrm>
        </p:spPr>
        <p:txBody>
          <a:bodyPr/>
          <a:lstStyle/>
          <a:p>
            <a:r>
              <a:rPr lang="hu-HU" dirty="0" smtClean="0"/>
              <a:t>Kölcsönhatás a molekulák között</a:t>
            </a:r>
            <a:endParaRPr lang="hu-HU" dirty="0"/>
          </a:p>
        </p:txBody>
      </p:sp>
      <p:pic>
        <p:nvPicPr>
          <p:cNvPr id="1026" name="Picture 2" descr="http://cms.sulinet.hu/get/d/1d3c38ed-2d3f-435a-919a-7c3a319de0a0/1/6/b/Normal/skem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5270">
            <a:off x="1187624" y="3501008"/>
            <a:ext cx="2466975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65154">
            <a:off x="5524500" y="3645024"/>
            <a:ext cx="19050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333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Miért nem oldódik a hidrogén a vízben?</a:t>
            </a:r>
          </a:p>
          <a:p>
            <a:pPr marL="0" indent="0">
              <a:buNone/>
            </a:pPr>
            <a:r>
              <a:rPr lang="hu-HU" dirty="0" smtClean="0"/>
              <a:t>„Hasonló, hasonlót old”</a:t>
            </a:r>
          </a:p>
          <a:p>
            <a:pPr marL="0" indent="0">
              <a:buNone/>
            </a:pPr>
            <a:r>
              <a:rPr lang="hu-HU" dirty="0" smtClean="0"/>
              <a:t>A dipólus (poláris) molekulákat tartalmazó víz, csak töltéssel rendelkező molekulákat, részecskéket tartalmazó anyagokat old.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46" y="3645910"/>
            <a:ext cx="4655410" cy="237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811" y="3645910"/>
            <a:ext cx="3198543" cy="215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98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96952"/>
            <a:ext cx="3887052" cy="269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églalap 3"/>
          <p:cNvSpPr/>
          <p:nvPr/>
        </p:nvSpPr>
        <p:spPr>
          <a:xfrm>
            <a:off x="1475656" y="692696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/>
              <a:t>A jód molekula szintén apoláris kovalens kötésű szimmetrikus molekula. Vízben alig, benzinben, alkoholban jól oldódik.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82059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Milyen fajta molekulákat ismerünk?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Milyen fajta elemekből képződnek molekulák?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Mivel jelöljük a molekulákat?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Mit fejez ki az összegképlet?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Miben különbözik ettől a szerkezeti képlet?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Milyen kötés tartja össze a molekulákban az atomokat?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 a kovalens kötés lényege?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342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molekulákban lévő kovalens kötést elsőrendű kötésnek nevezzük.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Miért gáz halmazállapotú a hidrogén és miért folyékony a víz?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Vizsgáljuk meg a hidrogént!</a:t>
            </a:r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8" y="4291013"/>
            <a:ext cx="265747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6833">
            <a:off x="4860032" y="4395787"/>
            <a:ext cx="30289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40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HIDROGÉN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hu-HU" altLang="hu-HU" smtClean="0"/>
              <a:t>Kísérlet: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Cinkre sósavat öntünk.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Tapasztalat: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A cink heves gázfejlődés közben oldódik.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A gázt meggyújtva pukkanó hangot hallunk, majd a gáz ég.</a:t>
            </a:r>
          </a:p>
          <a:p>
            <a:pPr eaLnBrk="1" hangingPunct="1">
              <a:buFontTx/>
              <a:buNone/>
            </a:pPr>
            <a:r>
              <a:rPr lang="hu-HU" altLang="hu-HU" smtClean="0"/>
              <a:t>A kémcső falán vízcseppek láthatók.</a:t>
            </a:r>
          </a:p>
        </p:txBody>
      </p:sp>
    </p:spTree>
    <p:extLst>
      <p:ext uri="{BB962C8B-B14F-4D97-AF65-F5344CB8AC3E}">
        <p14:creationId xmlns:p14="http://schemas.microsoft.com/office/powerpoint/2010/main" val="122915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507413" cy="5505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dirty="0" smtClean="0"/>
              <a:t>Magyarázat: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dirty="0" smtClean="0"/>
              <a:t>A cink a sósavból hidrogén gázt fejleszt.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dirty="0" smtClean="0"/>
              <a:t>A hidrogén keveredik a levegővel=durranógáz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dirty="0" smtClean="0"/>
              <a:t>Meggyújtva hevesen reakcióba lépnek, víz keletkezik.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dirty="0" smtClean="0"/>
              <a:t>Fiz </a:t>
            </a:r>
            <a:r>
              <a:rPr lang="hu-HU" altLang="hu-HU" dirty="0" err="1" smtClean="0"/>
              <a:t>tul</a:t>
            </a:r>
            <a:r>
              <a:rPr lang="hu-HU" altLang="hu-HU" dirty="0" smtClean="0"/>
              <a:t>: </a:t>
            </a:r>
            <a:r>
              <a:rPr lang="hu-HU" altLang="hu-HU" dirty="0" err="1" smtClean="0"/>
              <a:t>szintelen</a:t>
            </a:r>
            <a:r>
              <a:rPr lang="hu-HU" altLang="hu-HU" dirty="0" smtClean="0"/>
              <a:t>, szagtalan, levegőnél könnyebb gáz</a:t>
            </a:r>
            <a:r>
              <a:rPr lang="hu-HU" altLang="hu-HU" dirty="0" smtClean="0"/>
              <a:t>. Fagyáspontja: -252,7 </a:t>
            </a:r>
            <a:r>
              <a:rPr lang="hu-HU" altLang="hu-HU" baseline="30000" dirty="0" smtClean="0"/>
              <a:t>0</a:t>
            </a:r>
            <a:r>
              <a:rPr lang="hu-HU" altLang="hu-HU" dirty="0" smtClean="0"/>
              <a:t>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Oldódik vízben?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altLang="hu-H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0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Milyen kötés van a molekulában?</a:t>
            </a:r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Van-e kapcsolat a molekulák között?</a:t>
            </a:r>
          </a:p>
          <a:p>
            <a:pPr marL="0" indent="0">
              <a:buNone/>
            </a:pPr>
            <a:r>
              <a:rPr lang="hu-HU" dirty="0" smtClean="0"/>
              <a:t>A molekulák között nincs kapcsolat, mert a molekulák elektroneloszlása egyenletes.</a:t>
            </a:r>
          </a:p>
          <a:p>
            <a:pPr marL="0" indent="0">
              <a:buNone/>
            </a:pPr>
            <a:r>
              <a:rPr lang="hu-HU" dirty="0" smtClean="0"/>
              <a:t>A hidrogén molekulában a kovalens kötés apoláris, a molekula szimmetrikus.</a:t>
            </a:r>
          </a:p>
          <a:p>
            <a:pPr marL="0" indent="0">
              <a:buNone/>
            </a:pPr>
            <a:r>
              <a:rPr lang="hu-HU" dirty="0" smtClean="0"/>
              <a:t>Az elemmolekulákra ez jellemző.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18843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76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Víz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Miért folyékony halmazállapotú a víz?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Miért 100 </a:t>
            </a:r>
            <a:r>
              <a:rPr lang="hu-HU" altLang="hu-HU" baseline="30000" dirty="0" smtClean="0">
                <a:solidFill>
                  <a:srgbClr val="FF0000"/>
                </a:solidFill>
              </a:rPr>
              <a:t>0</a:t>
            </a:r>
            <a:r>
              <a:rPr lang="hu-HU" altLang="hu-HU" dirty="0" smtClean="0">
                <a:solidFill>
                  <a:srgbClr val="FF0000"/>
                </a:solidFill>
              </a:rPr>
              <a:t>C a forráspontja?</a:t>
            </a:r>
          </a:p>
          <a:p>
            <a:pPr marL="0" indent="0"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Mi tartja össze a molekulákat?</a:t>
            </a:r>
          </a:p>
          <a:p>
            <a:pPr marL="0" indent="0">
              <a:buNone/>
            </a:pPr>
            <a:r>
              <a:rPr lang="hu-HU" altLang="hu-HU" dirty="0" smtClean="0"/>
              <a:t>A vízmolekulában az oxigén atom</a:t>
            </a:r>
            <a:r>
              <a:rPr lang="hu-HU" altLang="hu-HU" dirty="0" smtClean="0"/>
              <a:t>magja jobban vonzza a közös elektronpárt, mint a hidrogén atommagok. </a:t>
            </a:r>
          </a:p>
          <a:p>
            <a:pPr marL="0" indent="0">
              <a:buNone/>
            </a:pPr>
            <a:r>
              <a:rPr lang="hu-HU" altLang="hu-HU" dirty="0" smtClean="0"/>
              <a:t>Az ilyen kovalens kötést poláris kovalens kötésnek nevezzük. (Poláris=töltéssel rendelkező)</a:t>
            </a:r>
            <a:endParaRPr lang="hu-HU" alt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2656"/>
            <a:ext cx="1584176" cy="128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83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vízmolekula alakja miatt nem szimmetrikus, az oxigén felöli oldal negatívabb töltésű, a hidrogének felöli oldal pozitívabb töltésű. </a:t>
            </a:r>
          </a:p>
          <a:p>
            <a:pPr marL="0" indent="0">
              <a:buNone/>
            </a:pPr>
            <a:r>
              <a:rPr lang="hu-HU" dirty="0" smtClean="0"/>
              <a:t>Az ilyen molekulát dipólus (két pólusú) molekulának nevezzük.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vegyület molekulák mindig poláris kovalens kötésűek.</a:t>
            </a:r>
            <a:endParaRPr lang="hu-H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5385">
            <a:off x="6516217" y="3580121"/>
            <a:ext cx="2193483" cy="164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12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vízmolekulák ellentétes töltésükkel vonzzák egymást. Másodrendű kötés alakul ki közöttük. Ezért magas a forráspontja. (A másodrendű kötés gyengébb, mint a kovalens kötés.)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075320"/>
            <a:ext cx="5040560" cy="3415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4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359</Words>
  <Application>Microsoft Office PowerPoint</Application>
  <PresentationFormat>Diavetítés a képernyőre (4:3 oldalarány)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11</vt:i4>
      </vt:variant>
    </vt:vector>
  </HeadingPairs>
  <TitlesOfParts>
    <vt:vector size="14" baseType="lpstr">
      <vt:lpstr>Office-téma</vt:lpstr>
      <vt:lpstr>Alapértelmezett terv</vt:lpstr>
      <vt:lpstr>1_Alapértelmezett terv</vt:lpstr>
      <vt:lpstr>Kölcsönhatás a molekulák között</vt:lpstr>
      <vt:lpstr>PowerPoint bemutató</vt:lpstr>
      <vt:lpstr>PowerPoint bemutató</vt:lpstr>
      <vt:lpstr>HIDROGÉN</vt:lpstr>
      <vt:lpstr>PowerPoint bemutató</vt:lpstr>
      <vt:lpstr>PowerPoint bemutató</vt:lpstr>
      <vt:lpstr>Víz</vt:lpstr>
      <vt:lpstr>PowerPoint bemutató</vt:lpstr>
      <vt:lpstr>PowerPoint bemutató</vt:lpstr>
      <vt:lpstr>PowerPoint bemutató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Kölcsönhatás a molekulák között</dc:title>
  <dc:creator>vrstefi</dc:creator>
  <cp:lastModifiedBy>vrstefi</cp:lastModifiedBy>
  <cp:revision>7</cp:revision>
  <dcterms:created xsi:type="dcterms:W3CDTF">2016-03-29T12:45:53Z</dcterms:created>
  <dcterms:modified xsi:type="dcterms:W3CDTF">2016-03-29T13:55:23Z</dcterms:modified>
</cp:coreProperties>
</file>