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42" d="100"/>
          <a:sy n="4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4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79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8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5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85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2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62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0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0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4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7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26F0-F2AD-425F-B0C6-CD65EC3AB593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F472-7877-44F7-A7E7-8B55AC9F08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8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328727"/>
            <a:ext cx="7772400" cy="1470025"/>
          </a:xfrm>
        </p:spPr>
        <p:txBody>
          <a:bodyPr/>
          <a:lstStyle/>
          <a:p>
            <a:r>
              <a:rPr lang="hu-HU" dirty="0" smtClean="0"/>
              <a:t>Kristályrács molekulákból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557">
            <a:off x="507232" y="287477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540">
            <a:off x="5652120" y="407707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471">
            <a:off x="359594" y="428273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50" y="6018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02" y="4187541"/>
            <a:ext cx="2043294" cy="204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cukor, a jód, a kén, a mentol szilárd halmazállapotúak és molekulákból állnak.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történt a cukorral, amikor melegítettük?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történt a jóddal és a mentollal, amikor melegítettük?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a közös fizikai tulajdonságuk?</a:t>
            </a:r>
          </a:p>
          <a:p>
            <a:pPr marL="0" indent="0">
              <a:buNone/>
            </a:pPr>
            <a:r>
              <a:rPr lang="hu-HU" dirty="0" smtClean="0"/>
              <a:t>Valamennyinek alacsony az olvadáspontja.</a:t>
            </a:r>
          </a:p>
          <a:p>
            <a:pPr marL="0" indent="0">
              <a:buNone/>
            </a:pPr>
            <a:r>
              <a:rPr lang="hu-HU" dirty="0" smtClean="0"/>
              <a:t>A molekulákat gyenge másodlagos kötőerő tartja össze.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39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Vizsgáljuk meg a ként!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Hol található a periódusos rendszerben?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Hány protonja, neutronja, elektronja van az atomnak?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Hány vegyérték elektronja?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Milyen kötést hozhat létre molekulájában?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Rendszáma 16. helye:VI/3; 16 proton, elektron és neutron van az atomban; 6 vegyérték elektronja van. Apoláris kovalens kötéssel kapcsolódnak atomjai.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Molekulája 8 atomomból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álló gyűrű.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4725144"/>
            <a:ext cx="3449960" cy="17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510"/>
            <a:ext cx="8229600" cy="579365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Fizikai tulajdonságai: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sárga színű, szilárd halmazállapotú, olvadáspontja alacsony (119 </a:t>
            </a:r>
            <a:r>
              <a:rPr lang="hu-HU" baseline="30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0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Vízben oldódik?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Kísérlet: Kén olvasztása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Megfigyelés: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78" y="3573016"/>
            <a:ext cx="6096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1.		2.		3.		4. </a:t>
            </a:r>
          </a:p>
          <a:p>
            <a:pPr marL="0" indent="0">
              <a:buNone/>
            </a:pP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Színe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  sárga		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sárga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barna Halmazállapota: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szilárd		folyékony 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Sűrűsége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			híg		sűrű		híg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Vízben: alaktalan amorf kén, nem oldódik. 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Sűrűsége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&lt; a víznél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Magyarázat: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molekula gyűrűk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Láncok egymásba gabalyodva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4.Széttöredezett láncok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300192" y="227687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7524328" y="134076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210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5581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2292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5553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Amorf kén rugalmas, gumiszerű</a:t>
            </a:r>
            <a:r>
              <a:rPr lang="hu-HU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hu-HU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amorf, nem kristályos)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kén vízben nem szerves oldószerekben oldódik.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Amorf: pl. üveg, viasz, műanyag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3530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056784" cy="61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168</Words>
  <Application>Microsoft Office PowerPoint</Application>
  <PresentationFormat>Diavetítés a képernyőre (4:3 oldalarány)</PresentationFormat>
  <Paragraphs>31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Kristályrács molekulákból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Kristályrács molekulákból</dc:title>
  <dc:creator>vrstefi</dc:creator>
  <cp:lastModifiedBy>vrstefi</cp:lastModifiedBy>
  <cp:revision>4</cp:revision>
  <dcterms:created xsi:type="dcterms:W3CDTF">2016-04-05T14:40:20Z</dcterms:created>
  <dcterms:modified xsi:type="dcterms:W3CDTF">2016-04-08T07:22:36Z</dcterms:modified>
</cp:coreProperties>
</file>