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8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68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374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098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079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73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11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99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92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4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0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36E7-FAEF-43A4-ADCE-3037F642B99E}" type="datetimeFigureOut">
              <a:rPr lang="hu-HU" smtClean="0"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AE99-9340-49BA-860E-AA8B842BBF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53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hu-HU" dirty="0" smtClean="0"/>
              <a:t>2. </a:t>
            </a:r>
            <a:r>
              <a:rPr lang="hu-HU" smtClean="0"/>
              <a:t>óra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Kísérleti eszközök és rendszabályok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45024"/>
            <a:ext cx="439248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3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kémia megismerési módszere a kísérlet, amely </a:t>
            </a:r>
            <a:r>
              <a:rPr lang="hu-HU" u="sng" dirty="0" smtClean="0"/>
              <a:t>laboratóriumban</a:t>
            </a:r>
            <a:r>
              <a:rPr lang="hu-HU" dirty="0" smtClean="0"/>
              <a:t> történik.</a:t>
            </a:r>
          </a:p>
          <a:p>
            <a:pPr marL="0" indent="0">
              <a:buNone/>
            </a:pPr>
            <a:r>
              <a:rPr lang="hu-HU" dirty="0" smtClean="0"/>
              <a:t>Recept alapján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Anyagok				Eszközök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Vegyszerek			</a:t>
            </a:r>
          </a:p>
          <a:p>
            <a:pPr marL="0" indent="0">
              <a:buNone/>
            </a:pPr>
            <a:r>
              <a:rPr lang="hu-HU" dirty="0"/>
              <a:t>	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Összetétel   Veszélyességi jel		</a:t>
            </a:r>
          </a:p>
          <a:p>
            <a:pPr marL="0" indent="0">
              <a:buNone/>
            </a:pPr>
            <a:r>
              <a:rPr lang="hu-HU" dirty="0" smtClean="0"/>
              <a:t>Rendszabályok betartása!		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195736" y="3284984"/>
            <a:ext cx="720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>
            <a:off x="1259632" y="4509120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2843808" y="4509120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4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0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</Words>
  <Application>Microsoft Office PowerPoint</Application>
  <PresentationFormat>Diavetítés a képernyőre (4:3 oldalarány)</PresentationFormat>
  <Paragraphs>10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2. óra Kísérleti eszközök és rendszabályok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Óra Kísérleti eszközök és rendszabályok</dc:title>
  <dc:creator>vrstefi</dc:creator>
  <cp:lastModifiedBy>vrstefi</cp:lastModifiedBy>
  <cp:revision>5</cp:revision>
  <dcterms:created xsi:type="dcterms:W3CDTF">2015-09-07T15:18:21Z</dcterms:created>
  <dcterms:modified xsi:type="dcterms:W3CDTF">2015-09-09T10:22:45Z</dcterms:modified>
</cp:coreProperties>
</file>