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36E7-FAEF-43A4-ADCE-3037F642B99E}" type="datetimeFigureOut">
              <a:rPr lang="hu-HU" smtClean="0"/>
              <a:t>2015.09.09.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AE99-9340-49BA-860E-AA8B842BBF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9805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36E7-FAEF-43A4-ADCE-3037F642B99E}" type="datetimeFigureOut">
              <a:rPr lang="hu-HU" smtClean="0"/>
              <a:t>2015.09.09.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AE99-9340-49BA-860E-AA8B842BBF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6895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36E7-FAEF-43A4-ADCE-3037F642B99E}" type="datetimeFigureOut">
              <a:rPr lang="hu-HU" smtClean="0"/>
              <a:t>2015.09.09.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AE99-9340-49BA-860E-AA8B842BBF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374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36E7-FAEF-43A4-ADCE-3037F642B99E}" type="datetimeFigureOut">
              <a:rPr lang="hu-HU" smtClean="0"/>
              <a:t>2015.09.09.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AE99-9340-49BA-860E-AA8B842BBF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0980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36E7-FAEF-43A4-ADCE-3037F642B99E}" type="datetimeFigureOut">
              <a:rPr lang="hu-HU" smtClean="0"/>
              <a:t>2015.09.09.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AE99-9340-49BA-860E-AA8B842BBF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079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36E7-FAEF-43A4-ADCE-3037F642B99E}" type="datetimeFigureOut">
              <a:rPr lang="hu-HU" smtClean="0"/>
              <a:t>2015.09.09.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AE99-9340-49BA-860E-AA8B842BBF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730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36E7-FAEF-43A4-ADCE-3037F642B99E}" type="datetimeFigureOut">
              <a:rPr lang="hu-HU" smtClean="0"/>
              <a:t>2015.09.09.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AE99-9340-49BA-860E-AA8B842BBF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110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36E7-FAEF-43A4-ADCE-3037F642B99E}" type="datetimeFigureOut">
              <a:rPr lang="hu-HU" smtClean="0"/>
              <a:t>2015.09.09.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AE99-9340-49BA-860E-AA8B842BBF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899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36E7-FAEF-43A4-ADCE-3037F642B99E}" type="datetimeFigureOut">
              <a:rPr lang="hu-HU" smtClean="0"/>
              <a:t>2015.09.09.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AE99-9340-49BA-860E-AA8B842BBF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9925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36E7-FAEF-43A4-ADCE-3037F642B99E}" type="datetimeFigureOut">
              <a:rPr lang="hu-HU" smtClean="0"/>
              <a:t>2015.09.09.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AE99-9340-49BA-860E-AA8B842BBF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749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36E7-FAEF-43A4-ADCE-3037F642B99E}" type="datetimeFigureOut">
              <a:rPr lang="hu-HU" smtClean="0"/>
              <a:t>2015.09.09.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AE99-9340-49BA-860E-AA8B842BBF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1305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636E7-FAEF-43A4-ADCE-3037F642B99E}" type="datetimeFigureOut">
              <a:rPr lang="hu-HU" smtClean="0"/>
              <a:t>2015.09.09.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7AE99-9340-49BA-860E-AA8B842BBF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5537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/>
          <a:lstStyle/>
          <a:p>
            <a:r>
              <a:rPr lang="hu-HU" dirty="0" smtClean="0"/>
              <a:t>2. </a:t>
            </a:r>
            <a:r>
              <a:rPr lang="hu-HU" smtClean="0"/>
              <a:t>óra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Kísérleti eszközök és rendszabályok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645024"/>
            <a:ext cx="4392488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735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 smtClean="0"/>
              <a:t>A kémia megismerési módszere a kísérlet, amely </a:t>
            </a:r>
            <a:r>
              <a:rPr lang="hu-HU" u="sng" dirty="0" smtClean="0"/>
              <a:t>laboratóriumban</a:t>
            </a:r>
            <a:r>
              <a:rPr lang="hu-HU" dirty="0" smtClean="0"/>
              <a:t> történik.</a:t>
            </a:r>
          </a:p>
          <a:p>
            <a:pPr marL="0" indent="0">
              <a:buNone/>
            </a:pPr>
            <a:r>
              <a:rPr lang="hu-HU" dirty="0" smtClean="0"/>
              <a:t>Recept alapján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	Anyagok				Eszközök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	Vegyszerek			</a:t>
            </a:r>
          </a:p>
          <a:p>
            <a:pPr marL="0" indent="0">
              <a:buNone/>
            </a:pPr>
            <a:r>
              <a:rPr lang="hu-HU" dirty="0"/>
              <a:t>	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Összetétel   Veszélyességi jel		</a:t>
            </a:r>
          </a:p>
          <a:p>
            <a:pPr marL="0" indent="0">
              <a:buNone/>
            </a:pPr>
            <a:r>
              <a:rPr lang="hu-HU" dirty="0" smtClean="0"/>
              <a:t>Rendszabályok betartása!		</a:t>
            </a:r>
            <a:endParaRPr lang="hu-HU" dirty="0"/>
          </a:p>
        </p:txBody>
      </p:sp>
      <p:cxnSp>
        <p:nvCxnSpPr>
          <p:cNvPr id="5" name="Egyenes összekötő nyíllal 4"/>
          <p:cNvCxnSpPr/>
          <p:nvPr/>
        </p:nvCxnSpPr>
        <p:spPr>
          <a:xfrm flipH="1">
            <a:off x="2195736" y="3284984"/>
            <a:ext cx="7200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nyíllal 6"/>
          <p:cNvCxnSpPr/>
          <p:nvPr/>
        </p:nvCxnSpPr>
        <p:spPr>
          <a:xfrm flipH="1">
            <a:off x="1259632" y="4509120"/>
            <a:ext cx="64807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>
            <a:off x="2843808" y="4509120"/>
            <a:ext cx="64807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645024"/>
            <a:ext cx="2160240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5024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16</Words>
  <Application>Microsoft Office PowerPoint</Application>
  <PresentationFormat>Diavetítés a képernyőre (4:3 oldalarány)</PresentationFormat>
  <Paragraphs>10</Paragraphs>
  <Slides>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3" baseType="lpstr">
      <vt:lpstr>Office-téma</vt:lpstr>
      <vt:lpstr>2. óra Kísérleti eszközök és rendszabályok</vt:lpstr>
      <vt:lpstr>PowerPoint bemutató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Óra Kísérleti eszközök és rendszabályok</dc:title>
  <dc:creator>vrstefi</dc:creator>
  <cp:lastModifiedBy>vrstefi</cp:lastModifiedBy>
  <cp:revision>5</cp:revision>
  <dcterms:created xsi:type="dcterms:W3CDTF">2015-09-07T15:18:21Z</dcterms:created>
  <dcterms:modified xsi:type="dcterms:W3CDTF">2015-09-09T10:22:45Z</dcterms:modified>
</cp:coreProperties>
</file>