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01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95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87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37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50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34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59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0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9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4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BD67-6D49-4F29-8B47-1334351E77E7}" type="datetimeFigureOut">
              <a:rPr lang="hu-HU" smtClean="0"/>
              <a:t>2015.09.15.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23891-3136-4521-8E94-B63AEC6505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5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jvmkvk.hu/ugy09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9476" y="1196752"/>
            <a:ext cx="7772400" cy="1470025"/>
          </a:xfrm>
        </p:spPr>
        <p:txBody>
          <a:bodyPr/>
          <a:lstStyle/>
          <a:p>
            <a:r>
              <a:rPr lang="hu-HU" dirty="0" smtClean="0"/>
              <a:t>Az anyagok csoportosítása összetételük szerint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26" y="3573016"/>
            <a:ext cx="2857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5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620689"/>
            <a:ext cx="7931224" cy="144015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Kb.110 elem van, a periódusos rendszerben foglalták össze jelükkel.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4" y="1988840"/>
            <a:ext cx="60960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erio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885825"/>
            <a:ext cx="72294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Az elemeket 3 csoportba osztjuk: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11188" y="2205038"/>
            <a:ext cx="1800225" cy="863600"/>
          </a:xfrm>
          <a:prstGeom prst="wedgeRoundRectCallout">
            <a:avLst>
              <a:gd name="adj1" fmla="val 80245"/>
              <a:gd name="adj2" fmla="val 89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fémek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508625" y="404813"/>
            <a:ext cx="2303463" cy="1223962"/>
          </a:xfrm>
          <a:prstGeom prst="wedgeRoundRectCallout">
            <a:avLst>
              <a:gd name="adj1" fmla="val -29116"/>
              <a:gd name="adj2" fmla="val 69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Félfémek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vagy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 átmeneti fémek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7451725" y="1412875"/>
            <a:ext cx="1368425" cy="792163"/>
          </a:xfrm>
          <a:prstGeom prst="wedgeRoundRectCallout">
            <a:avLst>
              <a:gd name="adj1" fmla="val -42806"/>
              <a:gd name="adj2" fmla="val 77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nemfémek</a:t>
            </a:r>
          </a:p>
        </p:txBody>
      </p:sp>
    </p:spTree>
    <p:extLst>
      <p:ext uri="{BB962C8B-B14F-4D97-AF65-F5344CB8AC3E}">
        <p14:creationId xmlns:p14="http://schemas.microsoft.com/office/powerpoint/2010/main" val="36001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Vegyületek: többféle atomból állnak, kémiai módszerrel elemekre bonthatók. Összetételük állandó. Nevüket az alkotórészeikből képezzük.</a:t>
            </a:r>
          </a:p>
          <a:p>
            <a:pPr marL="0" indent="0">
              <a:buNone/>
            </a:pPr>
            <a:r>
              <a:rPr lang="hu-HU" dirty="0" smtClean="0"/>
              <a:t>Mi lehet a víz kémiai neve?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(szerves, szervetlen vegyületek 15.old)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84147"/>
            <a:ext cx="1814513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73048"/>
            <a:ext cx="18716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55622"/>
            <a:ext cx="114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Anyagok csoportosítása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Kémiailag tiszta anyagok		Keverékek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Elemek		Vegyületek</a:t>
            </a:r>
          </a:p>
          <a:p>
            <a:pPr marL="0" indent="0">
              <a:buNone/>
            </a:pPr>
            <a:r>
              <a:rPr lang="hu-HU" dirty="0" smtClean="0"/>
              <a:t>Fémek	</a:t>
            </a:r>
            <a:r>
              <a:rPr lang="hu-HU" dirty="0" err="1" smtClean="0"/>
              <a:t>Nemfémek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Keverékek: többféle elemet és vegyületet tartalmaznak, összetétele tetszőleges, tulajdonságaikat megőrzik az alkotórészek, ezért a komponenseket szét lehet választani.</a:t>
            </a:r>
          </a:p>
          <a:p>
            <a:pPr marL="0" indent="0">
              <a:buNone/>
            </a:pPr>
            <a:r>
              <a:rPr lang="hu-HU" dirty="0" smtClean="0"/>
              <a:t>Halmazállapotuk szerint csoportosítjuk.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2858286" y="1052736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5580112" y="1052736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1439652" y="2093105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843808" y="2093105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1187624" y="314096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1619672" y="3140968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wnload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13030">
            <a:off x="2843213" y="1196975"/>
            <a:ext cx="3965575" cy="261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ugy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0241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izsesh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500">
            <a:off x="839788" y="3522663"/>
            <a:ext cx="324008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sillagok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50">
            <a:off x="6516688" y="836613"/>
            <a:ext cx="2193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ob0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429000"/>
            <a:ext cx="237331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HF: Mf:13-14</a:t>
            </a:r>
          </a:p>
          <a:p>
            <a:pPr marL="0" indent="0">
              <a:buNone/>
            </a:pPr>
            <a:r>
              <a:rPr lang="hu-HU" dirty="0" smtClean="0"/>
              <a:t>Kötelező:1.3.4.5.</a:t>
            </a:r>
          </a:p>
          <a:p>
            <a:pPr marL="0" indent="0">
              <a:buNone/>
            </a:pPr>
            <a:r>
              <a:rPr lang="hu-HU" smtClean="0"/>
              <a:t>Szorgalmi:2.6.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66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Előzetes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borítékban lévő szövegrészekből rakjátok össze azt a 4 fogalmat, amit a múlt órán tanultunk!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Soroljátok fel a múlt órán megismert anyagokat! Írjátok melléjük, milyen kémiai részecskékből állnak!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0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Kálium-permanganát			molekula</a:t>
            </a:r>
          </a:p>
          <a:p>
            <a:pPr marL="0" indent="0">
              <a:buNone/>
            </a:pPr>
            <a:r>
              <a:rPr lang="hu-HU" dirty="0" smtClean="0"/>
              <a:t>Vas						atom</a:t>
            </a:r>
          </a:p>
          <a:p>
            <a:pPr marL="0" indent="0">
              <a:buNone/>
            </a:pPr>
            <a:r>
              <a:rPr lang="hu-HU" dirty="0" smtClean="0"/>
              <a:t>Alumínium					atom</a:t>
            </a:r>
          </a:p>
          <a:p>
            <a:pPr marL="0" indent="0">
              <a:buNone/>
            </a:pPr>
            <a:r>
              <a:rPr lang="hu-HU" dirty="0" smtClean="0"/>
              <a:t>Víz						molekula</a:t>
            </a:r>
          </a:p>
          <a:p>
            <a:pPr marL="0" indent="0">
              <a:buNone/>
            </a:pPr>
            <a:r>
              <a:rPr lang="hu-HU" dirty="0" smtClean="0"/>
              <a:t>Levegő: oxigén				molekula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    nitrogén			molekula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     szén-dioxid			molekula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    argon				atom</a:t>
            </a:r>
          </a:p>
          <a:p>
            <a:pPr marL="0" indent="0">
              <a:buNone/>
            </a:pPr>
            <a:r>
              <a:rPr lang="hu-HU" dirty="0" smtClean="0"/>
              <a:t>Gyémánt					atom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30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Konyhasó					(ion)</a:t>
            </a:r>
          </a:p>
          <a:p>
            <a:pPr marL="0" indent="0">
              <a:buNone/>
            </a:pPr>
            <a:r>
              <a:rPr lang="hu-HU" dirty="0" smtClean="0"/>
              <a:t>Metán					molekula</a:t>
            </a:r>
          </a:p>
          <a:p>
            <a:pPr marL="0" indent="0">
              <a:buNone/>
            </a:pPr>
            <a:r>
              <a:rPr lang="hu-HU" dirty="0" smtClean="0"/>
              <a:t>Jód						molekula</a:t>
            </a:r>
          </a:p>
          <a:p>
            <a:pPr marL="0" indent="0">
              <a:buNone/>
            </a:pPr>
            <a:r>
              <a:rPr lang="hu-HU" dirty="0" smtClean="0"/>
              <a:t>Kén						molekula</a:t>
            </a:r>
          </a:p>
          <a:p>
            <a:pPr marL="0" indent="0">
              <a:buNone/>
            </a:pPr>
            <a:r>
              <a:rPr lang="hu-HU" dirty="0" smtClean="0"/>
              <a:t>Kén-dioxid					molekula</a:t>
            </a:r>
          </a:p>
          <a:p>
            <a:pPr marL="0" indent="0">
              <a:buNone/>
            </a:pPr>
            <a:r>
              <a:rPr lang="hu-HU" dirty="0" smtClean="0"/>
              <a:t>3. Húzzátok alá zölddel az egyféle atomokból álló anyagokat!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66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 w="19050">
            <a:noFill/>
          </a:ln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Kálium-permanganát	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Vas</a:t>
            </a:r>
            <a:r>
              <a:rPr lang="hu-HU" dirty="0" smtClean="0"/>
              <a:t>						atom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Alumínium	</a:t>
            </a:r>
            <a:r>
              <a:rPr lang="hu-HU" dirty="0" smtClean="0"/>
              <a:t>				atom</a:t>
            </a:r>
          </a:p>
          <a:p>
            <a:pPr marL="0" indent="0">
              <a:buNone/>
            </a:pPr>
            <a:r>
              <a:rPr lang="hu-HU" dirty="0" smtClean="0"/>
              <a:t>Víz						molekula</a:t>
            </a:r>
          </a:p>
          <a:p>
            <a:pPr marL="0" indent="0">
              <a:buNone/>
            </a:pPr>
            <a:r>
              <a:rPr lang="hu-HU" dirty="0" smtClean="0"/>
              <a:t>Levegő: </a:t>
            </a:r>
            <a:r>
              <a:rPr lang="hu-HU" dirty="0" smtClean="0">
                <a:solidFill>
                  <a:srgbClr val="00B050"/>
                </a:solidFill>
              </a:rPr>
              <a:t>oxigén</a:t>
            </a:r>
            <a:r>
              <a:rPr lang="hu-HU" dirty="0" smtClean="0"/>
              <a:t>				molekula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    </a:t>
            </a:r>
            <a:r>
              <a:rPr lang="hu-HU" dirty="0" smtClean="0">
                <a:solidFill>
                  <a:srgbClr val="00B050"/>
                </a:solidFill>
              </a:rPr>
              <a:t>nitrogén</a:t>
            </a:r>
            <a:r>
              <a:rPr lang="hu-HU" dirty="0" smtClean="0"/>
              <a:t>			molekula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     szén-dioxid			molekula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    </a:t>
            </a:r>
            <a:r>
              <a:rPr lang="hu-HU" dirty="0" smtClean="0">
                <a:solidFill>
                  <a:srgbClr val="00B050"/>
                </a:solidFill>
              </a:rPr>
              <a:t>argon</a:t>
            </a:r>
            <a:r>
              <a:rPr lang="hu-HU" dirty="0" smtClean="0"/>
              <a:t>				atom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Gyémánt</a:t>
            </a:r>
            <a:r>
              <a:rPr lang="hu-HU" dirty="0" smtClean="0"/>
              <a:t>					atom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Konyhasó					(ion)</a:t>
            </a:r>
          </a:p>
          <a:p>
            <a:pPr marL="0" indent="0">
              <a:buNone/>
            </a:pPr>
            <a:r>
              <a:rPr lang="hu-HU" dirty="0" smtClean="0"/>
              <a:t>Metán			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Jód	</a:t>
            </a:r>
            <a:r>
              <a:rPr lang="hu-HU" dirty="0" smtClean="0"/>
              <a:t>			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Kén</a:t>
            </a:r>
            <a:r>
              <a:rPr lang="hu-HU" dirty="0" smtClean="0"/>
              <a:t>						molekula</a:t>
            </a:r>
          </a:p>
          <a:p>
            <a:pPr marL="0" indent="0">
              <a:buNone/>
            </a:pPr>
            <a:r>
              <a:rPr lang="hu-HU" dirty="0" smtClean="0"/>
              <a:t>Kén-dioxid					molekula</a:t>
            </a:r>
          </a:p>
          <a:p>
            <a:pPr marL="0" indent="0">
              <a:buNone/>
            </a:pPr>
            <a:r>
              <a:rPr lang="hu-HU" dirty="0" smtClean="0"/>
              <a:t>4. Húzzátok alá azokat az anyagokat kékkel, amelyek különböző atomokból állnak és az atomok között kémiai kötés van!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33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 w="19050">
            <a:noFill/>
          </a:ln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Kálium-permanganát	</a:t>
            </a:r>
            <a:r>
              <a:rPr lang="hu-HU" dirty="0" smtClean="0"/>
              <a:t>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Vas</a:t>
            </a:r>
            <a:r>
              <a:rPr lang="hu-HU" dirty="0" smtClean="0"/>
              <a:t>						atom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Alumínium	</a:t>
            </a:r>
            <a:r>
              <a:rPr lang="hu-HU" dirty="0" smtClean="0"/>
              <a:t>				atom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Víz</a:t>
            </a:r>
            <a:r>
              <a:rPr lang="hu-HU" dirty="0" smtClean="0"/>
              <a:t>						molekula</a:t>
            </a:r>
          </a:p>
          <a:p>
            <a:pPr marL="0" indent="0">
              <a:buNone/>
            </a:pPr>
            <a:r>
              <a:rPr lang="hu-HU" dirty="0" smtClean="0"/>
              <a:t>Levegő: </a:t>
            </a:r>
            <a:r>
              <a:rPr lang="hu-HU" dirty="0" smtClean="0">
                <a:solidFill>
                  <a:srgbClr val="00B050"/>
                </a:solidFill>
              </a:rPr>
              <a:t>oxigén</a:t>
            </a:r>
            <a:r>
              <a:rPr lang="hu-HU" dirty="0" smtClean="0"/>
              <a:t>				molekula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    </a:t>
            </a:r>
            <a:r>
              <a:rPr lang="hu-HU" dirty="0" smtClean="0">
                <a:solidFill>
                  <a:srgbClr val="00B050"/>
                </a:solidFill>
              </a:rPr>
              <a:t>nitrogén</a:t>
            </a:r>
            <a:r>
              <a:rPr lang="hu-HU" dirty="0" smtClean="0"/>
              <a:t>			molekula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szén-dioxid</a:t>
            </a:r>
            <a:r>
              <a:rPr lang="hu-HU" dirty="0" smtClean="0"/>
              <a:t>			molekula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    </a:t>
            </a:r>
            <a:r>
              <a:rPr lang="hu-HU" dirty="0" smtClean="0">
                <a:solidFill>
                  <a:srgbClr val="00B050"/>
                </a:solidFill>
              </a:rPr>
              <a:t>argon</a:t>
            </a:r>
            <a:r>
              <a:rPr lang="hu-HU" dirty="0" smtClean="0"/>
              <a:t>				atom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Gyémánt</a:t>
            </a:r>
            <a:r>
              <a:rPr lang="hu-HU" dirty="0" smtClean="0"/>
              <a:t>					atom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02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Konyhasó</a:t>
            </a:r>
            <a:r>
              <a:rPr lang="hu-HU" dirty="0" smtClean="0"/>
              <a:t>					(ion)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Metán</a:t>
            </a:r>
            <a:r>
              <a:rPr lang="hu-HU" dirty="0" smtClean="0"/>
              <a:t>			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Jód	</a:t>
            </a:r>
            <a:r>
              <a:rPr lang="hu-HU" dirty="0" smtClean="0"/>
              <a:t>			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Kén</a:t>
            </a:r>
            <a:r>
              <a:rPr lang="hu-HU" dirty="0" smtClean="0"/>
              <a:t>						molekula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Kén-dioxid	</a:t>
            </a:r>
            <a:r>
              <a:rPr lang="hu-HU" dirty="0" smtClean="0"/>
              <a:t>				molekula</a:t>
            </a:r>
          </a:p>
          <a:p>
            <a:pPr marL="0" indent="0">
              <a:buNone/>
            </a:pPr>
            <a:r>
              <a:rPr lang="hu-HU" dirty="0" smtClean="0"/>
              <a:t>5. Melyik anyagot nem húztuk alá?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9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Kémiailag tiszta anyagok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Csak egyféle </a:t>
            </a:r>
            <a:r>
              <a:rPr lang="hu-HU" u="sng" dirty="0" smtClean="0"/>
              <a:t>anyagot</a:t>
            </a:r>
            <a:r>
              <a:rPr lang="hu-HU" dirty="0" smtClean="0"/>
              <a:t> tartalmaznak!</a:t>
            </a:r>
          </a:p>
          <a:p>
            <a:pPr marL="0" indent="0">
              <a:buNone/>
            </a:pPr>
            <a:r>
              <a:rPr lang="hu-HU" dirty="0" smtClean="0"/>
              <a:t>Elemek 				Vegyületek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Elemek: Csak egyféle atomból épülnek fel, kémiai módszerekkel sem bonthatók tovább.</a:t>
            </a:r>
          </a:p>
          <a:p>
            <a:pPr marL="0" indent="0">
              <a:buNone/>
            </a:pPr>
            <a:r>
              <a:rPr lang="hu-HU" dirty="0" smtClean="0"/>
              <a:t>Alkothatnak molekulát vagy kristályrácsot.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17859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90516"/>
            <a:ext cx="1858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24672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62689"/>
            <a:ext cx="1368152" cy="10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124</Words>
  <Application>Microsoft Office PowerPoint</Application>
  <PresentationFormat>Diavetítés a képernyőre (4:3 oldalarány)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Az anyagok csoportosítása összetételük szerint</vt:lpstr>
      <vt:lpstr>Előzetes feladat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Kémiailag tiszta anyagok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vrstefi</dc:creator>
  <cp:lastModifiedBy>vrstefi</cp:lastModifiedBy>
  <cp:revision>9</cp:revision>
  <dcterms:created xsi:type="dcterms:W3CDTF">2015-09-15T16:36:00Z</dcterms:created>
  <dcterms:modified xsi:type="dcterms:W3CDTF">2015-09-15T18:38:01Z</dcterms:modified>
</cp:coreProperties>
</file>