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82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15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1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9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83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75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1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0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43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90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8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96F6-8696-49FA-9485-F5E93B67A881}" type="datetimeFigureOut">
              <a:rPr lang="hu-HU" smtClean="0"/>
              <a:t>2015.09.22.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7C38-2E37-49A3-B5EA-F4AF77BC24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8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hu-HU" dirty="0" smtClean="0"/>
              <a:t>A kémiai jelölések változása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Alkimista jelek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Kik voltak az alkimisták?</a:t>
            </a:r>
          </a:p>
          <a:p>
            <a:pPr marL="0" indent="0">
              <a:buNone/>
            </a:pPr>
            <a:r>
              <a:rPr lang="hu-HU" dirty="0" smtClean="0"/>
              <a:t>Alkímia titkos tudomány – titkos jeleket használtak. Nem különböztették meg az elemeket és a vegyületeket.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36382"/>
            <a:ext cx="2016224" cy="274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8" y="4121942"/>
            <a:ext cx="2555660" cy="25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John Dalton elemek és vegyületek jelölése (</a:t>
            </a:r>
            <a:r>
              <a:rPr lang="hu-HU" dirty="0" err="1" smtClean="0"/>
              <a:t>XIX.sz</a:t>
            </a:r>
            <a:r>
              <a:rPr lang="hu-HU" dirty="0" smtClean="0"/>
              <a:t>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Atomokat jelölte külön jelekkel: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4575"/>
            <a:ext cx="2232248" cy="24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2952328" cy="45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Jöns</a:t>
            </a:r>
            <a:r>
              <a:rPr lang="hu-HU" dirty="0" smtClean="0"/>
              <a:t> Jacob </a:t>
            </a:r>
            <a:r>
              <a:rPr lang="hu-HU" dirty="0" err="1" smtClean="0"/>
              <a:t>Berselius</a:t>
            </a:r>
            <a:r>
              <a:rPr lang="hu-HU" dirty="0" smtClean="0"/>
              <a:t> (</a:t>
            </a:r>
            <a:r>
              <a:rPr lang="hu-HU" dirty="0" err="1" smtClean="0"/>
              <a:t>XIX.sz</a:t>
            </a:r>
            <a:r>
              <a:rPr lang="hu-HU" dirty="0" smtClean="0"/>
              <a:t>.)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Vegyjel: Az elem görög, vagy latin nevének kezdőbetűje, ha kell még egy betű.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Pl. C szén; </a:t>
            </a:r>
            <a:r>
              <a:rPr lang="hu-HU" dirty="0" err="1" smtClean="0"/>
              <a:t>Ca</a:t>
            </a:r>
            <a:r>
              <a:rPr lang="hu-HU" dirty="0" smtClean="0"/>
              <a:t>; kalcium; </a:t>
            </a:r>
            <a:r>
              <a:rPr lang="hu-HU" dirty="0" err="1" smtClean="0"/>
              <a:t>Co</a:t>
            </a:r>
            <a:r>
              <a:rPr lang="hu-HU" dirty="0" smtClean="0"/>
              <a:t> kobalt;</a:t>
            </a:r>
            <a:br>
              <a:rPr lang="hu-HU" dirty="0" smtClean="0"/>
            </a:br>
            <a:r>
              <a:rPr lang="hu-HU" dirty="0" smtClean="0"/>
              <a:t>folytasd a sort! Periódusos rendszer </a:t>
            </a:r>
          </a:p>
          <a:p>
            <a:pPr marL="0" indent="0">
              <a:buNone/>
            </a:pPr>
            <a:r>
              <a:rPr lang="hu-HU" dirty="0" smtClean="0"/>
              <a:t>Segít.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98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Vegyületek, elemmolekulák jelölésére használjuk.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				</a:t>
            </a:r>
            <a:r>
              <a:rPr lang="hu-HU" baseline="-25000" dirty="0"/>
              <a:t>	</a:t>
            </a:r>
            <a:r>
              <a:rPr lang="hu-HU" baseline="-25000" dirty="0" smtClean="0"/>
              <a:t>	</a:t>
            </a:r>
          </a:p>
          <a:p>
            <a:pPr marL="0" indent="0">
              <a:buNone/>
            </a:pPr>
            <a:r>
              <a:rPr lang="hu-HU" dirty="0" smtClean="0"/>
              <a:t>Pl.: </a:t>
            </a:r>
            <a:r>
              <a:rPr lang="hu-HU" sz="4300" dirty="0" smtClean="0"/>
              <a:t>O</a:t>
            </a:r>
            <a:r>
              <a:rPr lang="hu-HU" sz="4300" baseline="-25000" dirty="0" smtClean="0"/>
              <a:t>2</a:t>
            </a:r>
            <a:r>
              <a:rPr lang="hu-HU" baseline="-25000" dirty="0" smtClean="0"/>
              <a:t>			</a:t>
            </a:r>
          </a:p>
          <a:p>
            <a:pPr marL="0" indent="0">
              <a:buNone/>
            </a:pPr>
            <a:endParaRPr lang="hu-HU" baseline="-25000" dirty="0"/>
          </a:p>
          <a:p>
            <a:pPr marL="0" indent="0">
              <a:buNone/>
            </a:pPr>
            <a:r>
              <a:rPr lang="hu-HU" sz="4300" dirty="0" smtClean="0"/>
              <a:t>Cl</a:t>
            </a:r>
            <a:r>
              <a:rPr lang="hu-HU" sz="4300" baseline="-25000" dirty="0" smtClean="0"/>
              <a:t>2</a:t>
            </a:r>
          </a:p>
          <a:p>
            <a:pPr marL="0" indent="0">
              <a:buNone/>
            </a:pPr>
            <a:r>
              <a:rPr lang="hu-HU" sz="4300" dirty="0" smtClean="0"/>
              <a:t>H</a:t>
            </a:r>
            <a:r>
              <a:rPr lang="hu-HU" sz="4300" baseline="-25000" dirty="0" smtClean="0"/>
              <a:t>2</a:t>
            </a:r>
            <a:r>
              <a:rPr lang="hu-HU" sz="4300" dirty="0" smtClean="0"/>
              <a:t>O</a:t>
            </a:r>
          </a:p>
          <a:p>
            <a:pPr marL="0" indent="0">
              <a:buNone/>
            </a:pPr>
            <a:r>
              <a:rPr lang="hu-HU" sz="4300" dirty="0" smtClean="0"/>
              <a:t>Konyhasó: </a:t>
            </a:r>
            <a:r>
              <a:rPr lang="hu-HU" sz="4300" dirty="0" err="1" smtClean="0"/>
              <a:t>NaCl</a:t>
            </a:r>
            <a:r>
              <a:rPr lang="hu-HU" sz="4300" dirty="0" smtClean="0"/>
              <a:t> nátrium-klorid</a:t>
            </a:r>
            <a:endParaRPr lang="hu-HU" sz="4300" baseline="-25000" dirty="0"/>
          </a:p>
          <a:p>
            <a:pPr marL="0" indent="0">
              <a:buNone/>
            </a:pPr>
            <a:r>
              <a:rPr lang="hu-HU" dirty="0" smtClean="0"/>
              <a:t>Képlet itt a részecskék számarányát fejezi ki. 1:</a:t>
            </a:r>
            <a:r>
              <a:rPr lang="hu-HU" dirty="0" err="1" smtClean="0"/>
              <a:t>1</a:t>
            </a:r>
            <a:r>
              <a:rPr lang="hu-HU" baseline="-25000" dirty="0" smtClean="0"/>
              <a:t>	</a:t>
            </a:r>
            <a:endParaRPr lang="hu-HU" baseline="-25000" dirty="0"/>
          </a:p>
        </p:txBody>
      </p:sp>
      <p:sp>
        <p:nvSpPr>
          <p:cNvPr id="4" name="Téglalap feliratnak 3"/>
          <p:cNvSpPr/>
          <p:nvPr/>
        </p:nvSpPr>
        <p:spPr>
          <a:xfrm>
            <a:off x="1889092" y="2533537"/>
            <a:ext cx="1656184" cy="288032"/>
          </a:xfrm>
          <a:prstGeom prst="wedgeRectCallout">
            <a:avLst>
              <a:gd name="adj1" fmla="val -83573"/>
              <a:gd name="adj2" fmla="val 105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vegyjel</a:t>
            </a:r>
            <a:endParaRPr lang="hu-HU" dirty="0"/>
          </a:p>
        </p:txBody>
      </p:sp>
      <p:sp>
        <p:nvSpPr>
          <p:cNvPr id="5" name="Téglalap feliratnak 4"/>
          <p:cNvSpPr/>
          <p:nvPr/>
        </p:nvSpPr>
        <p:spPr>
          <a:xfrm>
            <a:off x="1907704" y="3573016"/>
            <a:ext cx="1728192" cy="936104"/>
          </a:xfrm>
          <a:prstGeom prst="wedgeRectCallout">
            <a:avLst>
              <a:gd name="adj1" fmla="val -74545"/>
              <a:gd name="adj2" fmla="val -7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Molekulát alkotó atomok száma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7195"/>
            <a:ext cx="1152128" cy="6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74" y="3429000"/>
            <a:ext cx="1618316" cy="153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Jobbra nyíl 9"/>
          <p:cNvSpPr/>
          <p:nvPr/>
        </p:nvSpPr>
        <p:spPr>
          <a:xfrm rot="1633262">
            <a:off x="3635896" y="2677553"/>
            <a:ext cx="648072" cy="3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3218">
            <a:off x="3769044" y="3625761"/>
            <a:ext cx="111979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egy folyamat leírására 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82" y="2249884"/>
            <a:ext cx="3810835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feliratnak 3"/>
          <p:cNvSpPr/>
          <p:nvPr/>
        </p:nvSpPr>
        <p:spPr>
          <a:xfrm>
            <a:off x="6876256" y="4293096"/>
            <a:ext cx="1584176" cy="1296144"/>
          </a:xfrm>
          <a:prstGeom prst="wedgeRectCallout">
            <a:avLst>
              <a:gd name="adj1" fmla="val -90798"/>
              <a:gd name="adj2" fmla="val -11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Talajból víz</a:t>
            </a:r>
            <a:endParaRPr lang="hu-HU" dirty="0"/>
          </a:p>
        </p:txBody>
      </p:sp>
      <p:sp>
        <p:nvSpPr>
          <p:cNvPr id="5" name="Téglalap feliratnak 4"/>
          <p:cNvSpPr/>
          <p:nvPr/>
        </p:nvSpPr>
        <p:spPr>
          <a:xfrm>
            <a:off x="539552" y="3212976"/>
            <a:ext cx="1440160" cy="1080120"/>
          </a:xfrm>
          <a:prstGeom prst="wedgeRectCallout">
            <a:avLst>
              <a:gd name="adj1" fmla="val 135975"/>
              <a:gd name="adj2" fmla="val 39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Levegőből szén-dioxid</a:t>
            </a:r>
            <a:endParaRPr lang="hu-HU" dirty="0"/>
          </a:p>
        </p:txBody>
      </p:sp>
      <p:sp>
        <p:nvSpPr>
          <p:cNvPr id="6" name="Téglalap feliratnak 5"/>
          <p:cNvSpPr/>
          <p:nvPr/>
        </p:nvSpPr>
        <p:spPr>
          <a:xfrm>
            <a:off x="6855505" y="2385464"/>
            <a:ext cx="1800200" cy="612648"/>
          </a:xfrm>
          <a:prstGeom prst="wedgeRectCallout">
            <a:avLst>
              <a:gd name="adj1" fmla="val -117947"/>
              <a:gd name="adj2" fmla="val 3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Zöld színtestek</a:t>
            </a:r>
            <a:endParaRPr lang="hu-HU" dirty="0"/>
          </a:p>
        </p:txBody>
      </p:sp>
      <p:sp>
        <p:nvSpPr>
          <p:cNvPr id="7" name="Téglalap feliratnak 6"/>
          <p:cNvSpPr/>
          <p:nvPr/>
        </p:nvSpPr>
        <p:spPr>
          <a:xfrm>
            <a:off x="1979712" y="1196752"/>
            <a:ext cx="2448272" cy="576064"/>
          </a:xfrm>
          <a:prstGeom prst="wedgeRectCallout">
            <a:avLst>
              <a:gd name="adj1" fmla="val 48206"/>
              <a:gd name="adj2" fmla="val 271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szőlőcukor</a:t>
            </a:r>
            <a:endParaRPr lang="hu-HU" dirty="0"/>
          </a:p>
        </p:txBody>
      </p:sp>
      <p:sp>
        <p:nvSpPr>
          <p:cNvPr id="8" name="Téglalap feliratnak 7"/>
          <p:cNvSpPr/>
          <p:nvPr/>
        </p:nvSpPr>
        <p:spPr>
          <a:xfrm>
            <a:off x="6444208" y="1196752"/>
            <a:ext cx="1728192" cy="360040"/>
          </a:xfrm>
          <a:prstGeom prst="wedgeRectCallout">
            <a:avLst>
              <a:gd name="adj1" fmla="val -72140"/>
              <a:gd name="adj2" fmla="val 291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oxigén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27584" y="57332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Nyelvtől függetlenül érti, aki tanult kémiát!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8054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Tk</a:t>
            </a:r>
            <a:r>
              <a:rPr lang="hu-HU" dirty="0" smtClean="0"/>
              <a:t>: 16-17</a:t>
            </a:r>
          </a:p>
          <a:p>
            <a:pPr marL="0" indent="0">
              <a:buNone/>
            </a:pPr>
            <a:r>
              <a:rPr lang="hu-HU" dirty="0" smtClean="0"/>
              <a:t>Mf: 15-16/ 1.2.3 kötelező4, 5 szorgalmi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Szorgalmi </a:t>
            </a:r>
            <a:r>
              <a:rPr lang="hu-HU" dirty="0" err="1" smtClean="0"/>
              <a:t>Tk</a:t>
            </a:r>
            <a:r>
              <a:rPr lang="hu-HU" dirty="0" smtClean="0"/>
              <a:t>: 17/7. kérdés füzetbe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17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128</Words>
  <Application>Microsoft Office PowerPoint</Application>
  <PresentationFormat>Diavetítés a képernyőre (4:3 oldalarány)</PresentationFormat>
  <Paragraphs>34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 kémiai jelölések változása</vt:lpstr>
      <vt:lpstr>Alkimista jelek</vt:lpstr>
      <vt:lpstr>John Dalton elemek és vegyületek jelölése (XIX.sz.)</vt:lpstr>
      <vt:lpstr>Jöns Jacob Berselius (XIX.sz.)  </vt:lpstr>
      <vt:lpstr>Képlet</vt:lpstr>
      <vt:lpstr>Példa egy folyamat leírására 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kémiai jelölések változása</dc:title>
  <dc:creator>vrstefi</dc:creator>
  <cp:lastModifiedBy>vrstefi</cp:lastModifiedBy>
  <cp:revision>13</cp:revision>
  <dcterms:created xsi:type="dcterms:W3CDTF">2015-09-21T13:10:47Z</dcterms:created>
  <dcterms:modified xsi:type="dcterms:W3CDTF">2015-09-22T06:56:24Z</dcterms:modified>
</cp:coreProperties>
</file>