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D827D-AB3F-47CE-BA94-8C4BD029EB65}" type="datetimeFigureOut">
              <a:rPr lang="hu-HU" smtClean="0"/>
              <a:t>2015.10.13.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C1BCE-C618-4BC1-9F96-5C4B2B08D2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602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10A-3AB7-4C1A-97E9-BB554B23D205}" type="datetimeFigureOut">
              <a:rPr lang="hu-HU" smtClean="0"/>
              <a:t>2015.10.13.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7A91-E825-46C6-85B6-4051E9F44A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25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10A-3AB7-4C1A-97E9-BB554B23D205}" type="datetimeFigureOut">
              <a:rPr lang="hu-HU" smtClean="0"/>
              <a:t>2015.10.13.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7A91-E825-46C6-85B6-4051E9F44A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60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10A-3AB7-4C1A-97E9-BB554B23D205}" type="datetimeFigureOut">
              <a:rPr lang="hu-HU" smtClean="0"/>
              <a:t>2015.10.13.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7A91-E825-46C6-85B6-4051E9F44A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574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10A-3AB7-4C1A-97E9-BB554B23D205}" type="datetimeFigureOut">
              <a:rPr lang="hu-HU" smtClean="0"/>
              <a:t>2015.10.13.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7A91-E825-46C6-85B6-4051E9F44A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45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10A-3AB7-4C1A-97E9-BB554B23D205}" type="datetimeFigureOut">
              <a:rPr lang="hu-HU" smtClean="0"/>
              <a:t>2015.10.13.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7A91-E825-46C6-85B6-4051E9F44A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34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10A-3AB7-4C1A-97E9-BB554B23D205}" type="datetimeFigureOut">
              <a:rPr lang="hu-HU" smtClean="0"/>
              <a:t>2015.10.13.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7A91-E825-46C6-85B6-4051E9F44A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25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10A-3AB7-4C1A-97E9-BB554B23D205}" type="datetimeFigureOut">
              <a:rPr lang="hu-HU" smtClean="0"/>
              <a:t>2015.10.13.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7A91-E825-46C6-85B6-4051E9F44A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12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10A-3AB7-4C1A-97E9-BB554B23D205}" type="datetimeFigureOut">
              <a:rPr lang="hu-HU" smtClean="0"/>
              <a:t>2015.10.13.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7A91-E825-46C6-85B6-4051E9F44A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543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10A-3AB7-4C1A-97E9-BB554B23D205}" type="datetimeFigureOut">
              <a:rPr lang="hu-HU" smtClean="0"/>
              <a:t>2015.10.13.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7A91-E825-46C6-85B6-4051E9F44A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128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10A-3AB7-4C1A-97E9-BB554B23D205}" type="datetimeFigureOut">
              <a:rPr lang="hu-HU" smtClean="0"/>
              <a:t>2015.10.13.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7A91-E825-46C6-85B6-4051E9F44A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379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10A-3AB7-4C1A-97E9-BB554B23D205}" type="datetimeFigureOut">
              <a:rPr lang="hu-HU" smtClean="0"/>
              <a:t>2015.10.13.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7A91-E825-46C6-85B6-4051E9F44A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692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5010A-3AB7-4C1A-97E9-BB554B23D205}" type="datetimeFigureOut">
              <a:rPr lang="hu-HU" smtClean="0"/>
              <a:t>2015.10.13.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7A91-E825-46C6-85B6-4051E9F44A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38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/>
          <a:lstStyle/>
          <a:p>
            <a:r>
              <a:rPr lang="hu-HU" dirty="0" smtClean="0"/>
              <a:t>Az anyagok tulajdonságai és változásai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586281" cy="222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3792463" cy="213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39" y="480802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6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Mivel foglalkozik a kémia?</a:t>
            </a:r>
          </a:p>
          <a:p>
            <a:pPr marL="0" indent="0">
              <a:buNone/>
            </a:pPr>
            <a:r>
              <a:rPr lang="hu-HU" dirty="0" smtClean="0"/>
              <a:t>Anyagok összetételével, szerkezetével, </a:t>
            </a:r>
            <a:r>
              <a:rPr lang="hu-HU" u="sng" dirty="0" smtClean="0"/>
              <a:t>tulajdonságaival és változásaival.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Miből készül a cukor?</a:t>
            </a:r>
          </a:p>
          <a:p>
            <a:pPr marL="0" indent="0">
              <a:buNone/>
            </a:pPr>
            <a:r>
              <a:rPr lang="hu-HU" dirty="0" smtClean="0"/>
              <a:t>Cukorrépából, cukornádból készül a cukor.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14800"/>
            <a:ext cx="3343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2837165" cy="212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863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94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Fizikai tulajdonságok</a:t>
            </a:r>
            <a:br>
              <a:rPr lang="hu-HU" dirty="0" smtClean="0"/>
            </a:br>
            <a:r>
              <a:rPr lang="hu-HU" dirty="0" smtClean="0"/>
              <a:t>anyagi halmazokra jellemző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Cukor megfigyelése: </a:t>
            </a:r>
            <a:r>
              <a:rPr lang="hu-HU" u="sng" dirty="0" smtClean="0"/>
              <a:t>érzékszervekkel</a:t>
            </a:r>
          </a:p>
          <a:p>
            <a:pPr marL="0" indent="0">
              <a:buNone/>
            </a:pPr>
            <a:r>
              <a:rPr lang="hu-HU" dirty="0" smtClean="0"/>
              <a:t>Színe:</a:t>
            </a:r>
          </a:p>
          <a:p>
            <a:pPr marL="0" indent="0">
              <a:buNone/>
            </a:pPr>
            <a:r>
              <a:rPr lang="hu-HU" dirty="0" smtClean="0"/>
              <a:t>Szaga:</a:t>
            </a:r>
          </a:p>
          <a:p>
            <a:pPr marL="0" indent="0">
              <a:buNone/>
            </a:pPr>
            <a:r>
              <a:rPr lang="hu-HU" dirty="0" smtClean="0"/>
              <a:t>Halmazállapota:</a:t>
            </a:r>
          </a:p>
          <a:p>
            <a:pPr marL="0" indent="0">
              <a:buNone/>
            </a:pPr>
            <a:r>
              <a:rPr lang="hu-HU" dirty="0" smtClean="0"/>
              <a:t>Oldhatósága:</a:t>
            </a:r>
          </a:p>
          <a:p>
            <a:pPr marL="0" indent="0">
              <a:buNone/>
            </a:pPr>
            <a:r>
              <a:rPr lang="hu-HU" dirty="0" smtClean="0"/>
              <a:t>Hogyan olvad?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501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Kísérlet:</a:t>
            </a:r>
          </a:p>
          <a:p>
            <a:pPr marL="0" indent="0">
              <a:buNone/>
            </a:pPr>
            <a:r>
              <a:rPr lang="hu-HU" dirty="0" smtClean="0"/>
              <a:t>1.Cukor oldása vízben.</a:t>
            </a:r>
          </a:p>
          <a:p>
            <a:pPr marL="0" indent="0">
              <a:buNone/>
            </a:pPr>
            <a:r>
              <a:rPr lang="hu-HU" dirty="0" smtClean="0"/>
              <a:t>Megfigyelés:</a:t>
            </a:r>
          </a:p>
          <a:p>
            <a:pPr marL="0" indent="0">
              <a:buNone/>
            </a:pPr>
            <a:r>
              <a:rPr lang="hu-HU" dirty="0" smtClean="0"/>
              <a:t>Jól oldódik vízben</a:t>
            </a:r>
          </a:p>
          <a:p>
            <a:pPr marL="0" indent="0">
              <a:buNone/>
            </a:pPr>
            <a:r>
              <a:rPr lang="hu-HU" dirty="0" smtClean="0"/>
              <a:t>2. Cukor melegítése kémcsőben (óvatosan)</a:t>
            </a:r>
          </a:p>
          <a:p>
            <a:pPr marL="0" indent="0">
              <a:buNone/>
            </a:pPr>
            <a:r>
              <a:rPr lang="hu-HU" smtClean="0"/>
              <a:t>Megfigyelés: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Könnyen megolvad, színe változik és folyékony lesz.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32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hu-HU" u="sng" dirty="0" smtClean="0"/>
              <a:t>Mérhető fizikai tulajdonságok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Mennyi a tömege a kockacukornak?</a:t>
            </a:r>
          </a:p>
          <a:p>
            <a:pPr marL="0" indent="0">
              <a:buNone/>
            </a:pPr>
            <a:r>
              <a:rPr lang="hu-HU" dirty="0" smtClean="0"/>
              <a:t>Mennyi a sűrűsége? </a:t>
            </a:r>
            <a:br>
              <a:rPr lang="hu-HU" dirty="0" smtClean="0"/>
            </a:br>
            <a:r>
              <a:rPr lang="hu-HU" dirty="0" smtClean="0"/>
              <a:t>1,59 g/ cm</a:t>
            </a:r>
            <a:r>
              <a:rPr lang="hu-HU" baseline="30000" dirty="0" smtClean="0"/>
              <a:t>3</a:t>
            </a:r>
            <a:r>
              <a:rPr lang="hu-HU" dirty="0" smtClean="0"/>
              <a:t> – nehezebb a víznél.</a:t>
            </a:r>
          </a:p>
          <a:p>
            <a:pPr marL="0" indent="0">
              <a:buNone/>
            </a:pPr>
            <a:r>
              <a:rPr lang="hu-HU" dirty="0" smtClean="0"/>
              <a:t>Hány fokon olvad meg? </a:t>
            </a:r>
          </a:p>
          <a:p>
            <a:pPr marL="0" indent="0">
              <a:buNone/>
            </a:pPr>
            <a:r>
              <a:rPr lang="hu-HU" dirty="0" smtClean="0"/>
              <a:t>186 </a:t>
            </a:r>
            <a:r>
              <a:rPr lang="hu-HU" baseline="30000" dirty="0" smtClean="0"/>
              <a:t>0</a:t>
            </a:r>
            <a:r>
              <a:rPr lang="hu-HU" dirty="0" smtClean="0"/>
              <a:t>C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11274"/>
            <a:ext cx="2286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85" y="4653136"/>
            <a:ext cx="3102099" cy="179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30671"/>
            <a:ext cx="1524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5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Kémiai tulajdonságok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Kísérlet:</a:t>
            </a:r>
          </a:p>
          <a:p>
            <a:pPr marL="514350" indent="-514350">
              <a:buAutoNum type="arabicPeriod"/>
            </a:pPr>
            <a:r>
              <a:rPr lang="hu-HU" dirty="0" smtClean="0"/>
              <a:t>Melegítsük tovább a cukrot</a:t>
            </a:r>
          </a:p>
          <a:p>
            <a:pPr marL="0" indent="0">
              <a:buNone/>
            </a:pPr>
            <a:r>
              <a:rPr lang="hu-HU" dirty="0" smtClean="0"/>
              <a:t>Megfigyelés:</a:t>
            </a:r>
          </a:p>
          <a:p>
            <a:pPr marL="0" indent="0">
              <a:buNone/>
            </a:pPr>
            <a:r>
              <a:rPr lang="hu-HU" dirty="0" smtClean="0"/>
              <a:t>A cukor hő hatására fekete lesz és vízcseppek jelennek meg a kémcső falán.</a:t>
            </a:r>
          </a:p>
          <a:p>
            <a:pPr marL="0" indent="0">
              <a:buNone/>
            </a:pPr>
            <a:r>
              <a:rPr lang="hu-HU" dirty="0" smtClean="0"/>
              <a:t>Magyarázat:</a:t>
            </a:r>
          </a:p>
          <a:p>
            <a:pPr marL="0" indent="0">
              <a:buNone/>
            </a:pPr>
            <a:r>
              <a:rPr lang="hu-HU" dirty="0" smtClean="0"/>
              <a:t>A cukor hő hatására szénné és vízzé bomlik el.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404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2. A cukor égetése:</a:t>
            </a:r>
          </a:p>
          <a:p>
            <a:pPr marL="0" indent="0">
              <a:buNone/>
            </a:pPr>
            <a:r>
              <a:rPr lang="hu-HU" dirty="0" smtClean="0"/>
              <a:t>Megfigyelés: </a:t>
            </a:r>
          </a:p>
          <a:p>
            <a:pPr marL="0" indent="0">
              <a:buNone/>
            </a:pPr>
            <a:r>
              <a:rPr lang="hu-HU" dirty="0" smtClean="0"/>
              <a:t>Csak akkor gyullad meg, ha hamuba, vagy teafűbe mártjuk.</a:t>
            </a:r>
          </a:p>
          <a:p>
            <a:pPr marL="0" indent="0">
              <a:buNone/>
            </a:pPr>
            <a:r>
              <a:rPr lang="hu-HU" dirty="0" smtClean="0"/>
              <a:t>A főzőpohár fala párás lesz.</a:t>
            </a:r>
          </a:p>
          <a:p>
            <a:pPr marL="0" indent="0">
              <a:buNone/>
            </a:pPr>
            <a:r>
              <a:rPr lang="hu-HU" dirty="0" smtClean="0"/>
              <a:t>Magyarázat:</a:t>
            </a:r>
          </a:p>
          <a:p>
            <a:pPr marL="0" indent="0">
              <a:buNone/>
            </a:pPr>
            <a:r>
              <a:rPr lang="hu-HU" dirty="0" smtClean="0"/>
              <a:t>CO</a:t>
            </a:r>
            <a:r>
              <a:rPr lang="hu-HU" baseline="-25000" dirty="0" smtClean="0"/>
              <a:t>2</a:t>
            </a:r>
            <a:r>
              <a:rPr lang="hu-HU" dirty="0" smtClean="0"/>
              <a:t> és H</a:t>
            </a:r>
            <a:r>
              <a:rPr lang="hu-HU" baseline="-25000" dirty="0" smtClean="0"/>
              <a:t>2</a:t>
            </a:r>
            <a:r>
              <a:rPr lang="hu-HU" dirty="0" smtClean="0"/>
              <a:t>O keletkezik.</a:t>
            </a:r>
          </a:p>
          <a:p>
            <a:pPr marL="0" indent="0">
              <a:buNone/>
            </a:pPr>
            <a:r>
              <a:rPr lang="hu-HU" dirty="0" smtClean="0"/>
              <a:t>Mind két estben új anyag keletkezett.</a:t>
            </a:r>
          </a:p>
          <a:p>
            <a:pPr marL="0" indent="0">
              <a:buNone/>
            </a:pPr>
            <a:r>
              <a:rPr lang="hu-HU" u="sng" dirty="0" smtClean="0"/>
              <a:t>Kémiai tulajdonság: milyen körülmények között, milyen más anyagokká alakul át.</a:t>
            </a:r>
            <a:endParaRPr lang="hu-HU" u="sng" dirty="0"/>
          </a:p>
        </p:txBody>
      </p:sp>
    </p:spTree>
    <p:extLst>
      <p:ext uri="{BB962C8B-B14F-4D97-AF65-F5344CB8AC3E}">
        <p14:creationId xmlns:p14="http://schemas.microsoft.com/office/powerpoint/2010/main" val="40302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Fizikai és kémiai változások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  <a:r>
              <a:rPr lang="hu-HU" u="sng" dirty="0" smtClean="0"/>
              <a:t>Fizikai változáskor </a:t>
            </a:r>
            <a:r>
              <a:rPr lang="hu-HU" dirty="0" smtClean="0"/>
              <a:t>az anyag halmazszerkezete változik meg,  de nem keletkezik új anyag.</a:t>
            </a:r>
          </a:p>
          <a:p>
            <a:pPr marL="0" indent="0">
              <a:buNone/>
            </a:pPr>
            <a:r>
              <a:rPr lang="hu-HU" dirty="0" smtClean="0"/>
              <a:t>Aprítás, oldás, halmazállapot változás, stb.</a:t>
            </a:r>
          </a:p>
          <a:p>
            <a:pPr marL="0" indent="0">
              <a:buNone/>
            </a:pPr>
            <a:r>
              <a:rPr lang="hu-HU" u="sng" dirty="0" smtClean="0"/>
              <a:t>Kémiai változáskor </a:t>
            </a:r>
            <a:r>
              <a:rPr lang="hu-HU" dirty="0" smtClean="0"/>
              <a:t>(kémiai reakció) új anyagok keletkeznek. </a:t>
            </a:r>
          </a:p>
          <a:p>
            <a:pPr marL="0" indent="0">
              <a:buNone/>
            </a:pPr>
            <a:r>
              <a:rPr lang="hu-HU" dirty="0" smtClean="0"/>
              <a:t>Égés, mérgezés, bomlás, rozsdásodás, rothadás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 smtClean="0"/>
              <a:t>Hf</a:t>
            </a:r>
            <a:r>
              <a:rPr lang="hu-HU" dirty="0" smtClean="0"/>
              <a:t>: Mf 19-20 oldal a kísérletek újra átgondolása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76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236</Words>
  <Application>Microsoft Office PowerPoint</Application>
  <PresentationFormat>Diavetítés a képernyőre (4:3 oldalarány)</PresentationFormat>
  <Paragraphs>47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Az anyagok tulajdonságai és változásai</vt:lpstr>
      <vt:lpstr>PowerPoint bemutató</vt:lpstr>
      <vt:lpstr>Fizikai tulajdonságok anyagi halmazokra jellemző</vt:lpstr>
      <vt:lpstr>PowerPoint bemutató</vt:lpstr>
      <vt:lpstr>PowerPoint bemutató</vt:lpstr>
      <vt:lpstr>Kémiai tulajdonságok</vt:lpstr>
      <vt:lpstr>PowerPoint bemutató</vt:lpstr>
      <vt:lpstr>Fizikai és kémiai változások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anyagok tulajdonságai és változásai</dc:title>
  <dc:creator>vrstefi</dc:creator>
  <cp:lastModifiedBy>vrstefi</cp:lastModifiedBy>
  <cp:revision>9</cp:revision>
  <cp:lastPrinted>2015-10-13T06:09:11Z</cp:lastPrinted>
  <dcterms:created xsi:type="dcterms:W3CDTF">2015-10-12T16:06:53Z</dcterms:created>
  <dcterms:modified xsi:type="dcterms:W3CDTF">2015-10-13T06:43:57Z</dcterms:modified>
</cp:coreProperties>
</file>