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ekerekített téglalap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Lekerekített téglalap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0" name="Alcím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7D10B-81AF-4306-AD9A-61FEB4EBA3FD}" type="datetimeFigureOut">
              <a:rPr lang="hu-HU" smtClean="0"/>
              <a:t>2013.09.16.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E4192-75E1-4F7E-ACB9-81F3D154A8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7D10B-81AF-4306-AD9A-61FEB4EBA3FD}" type="datetimeFigureOut">
              <a:rPr lang="hu-HU" smtClean="0"/>
              <a:t>2013.09.16.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E4192-75E1-4F7E-ACB9-81F3D154A8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7D10B-81AF-4306-AD9A-61FEB4EBA3FD}" type="datetimeFigureOut">
              <a:rPr lang="hu-HU" smtClean="0"/>
              <a:t>2013.09.16.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E4192-75E1-4F7E-ACB9-81F3D154A8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7D10B-81AF-4306-AD9A-61FEB4EBA3FD}" type="datetimeFigureOut">
              <a:rPr lang="hu-HU" smtClean="0"/>
              <a:t>2013.09.16.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E4192-75E1-4F7E-ACB9-81F3D154A8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ekerekített téglalap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Lekerekített téglalap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7D10B-81AF-4306-AD9A-61FEB4EBA3FD}" type="datetimeFigureOut">
              <a:rPr lang="hu-HU" smtClean="0"/>
              <a:t>2013.09.16.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E4192-75E1-4F7E-ACB9-81F3D154A8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7D10B-81AF-4306-AD9A-61FEB4EBA3FD}" type="datetimeFigureOut">
              <a:rPr lang="hu-HU" smtClean="0"/>
              <a:t>2013.09.16.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E4192-75E1-4F7E-ACB9-81F3D154A8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7D10B-81AF-4306-AD9A-61FEB4EBA3FD}" type="datetimeFigureOut">
              <a:rPr lang="hu-HU" smtClean="0"/>
              <a:t>2013.09.16.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E4192-75E1-4F7E-ACB9-81F3D154A8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7D10B-81AF-4306-AD9A-61FEB4EBA3FD}" type="datetimeFigureOut">
              <a:rPr lang="hu-HU" smtClean="0"/>
              <a:t>2013.09.16.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E4192-75E1-4F7E-ACB9-81F3D154A8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7D10B-81AF-4306-AD9A-61FEB4EBA3FD}" type="datetimeFigureOut">
              <a:rPr lang="hu-HU" smtClean="0"/>
              <a:t>2013.09.16.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E4192-75E1-4F7E-ACB9-81F3D154A8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7D10B-81AF-4306-AD9A-61FEB4EBA3FD}" type="datetimeFigureOut">
              <a:rPr lang="hu-HU" smtClean="0"/>
              <a:t>2013.09.16.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E4192-75E1-4F7E-ACB9-81F3D154A8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ekerekített téglalap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Egy sarkán kerekített téglalap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07D10B-81AF-4306-AD9A-61FEB4EBA3FD}" type="datetimeFigureOut">
              <a:rPr lang="hu-HU" smtClean="0"/>
              <a:t>2013.09.16.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DE4192-75E1-4F7E-ACB9-81F3D154A8D2}" type="slidenum">
              <a:rPr lang="hu-HU" smtClean="0"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kerekített téglalap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Lekerekített téglalap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Cím hely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107D10B-81AF-4306-AD9A-61FEB4EBA3FD}" type="datetimeFigureOut">
              <a:rPr lang="hu-HU" smtClean="0"/>
              <a:t>2013.09.16.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5DE4192-75E1-4F7E-ACB9-81F3D154A8D2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békekötések után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68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Népszövetség:</a:t>
            </a:r>
          </a:p>
          <a:p>
            <a:pPr marL="914400" lvl="1" indent="-514350"/>
            <a:r>
              <a:rPr lang="hu-HU" dirty="0" smtClean="0"/>
              <a:t>Célja: háború megakadályozása</a:t>
            </a:r>
          </a:p>
          <a:p>
            <a:pPr marL="914400" lvl="1" indent="-514350"/>
            <a:r>
              <a:rPr lang="hu-HU" dirty="0" smtClean="0"/>
              <a:t>Csak a győztes és semleges államok lehettek a tagjai</a:t>
            </a:r>
          </a:p>
          <a:p>
            <a:pPr marL="914400" lvl="1" indent="-514350"/>
            <a:r>
              <a:rPr lang="hu-HU" dirty="0" smtClean="0"/>
              <a:t>Nem tudja betölteni a feladatát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Németország:</a:t>
            </a:r>
          </a:p>
          <a:p>
            <a:pPr marL="914400" lvl="1" indent="-514350"/>
            <a:r>
              <a:rPr lang="hu-HU" dirty="0" smtClean="0"/>
              <a:t>Forradalom</a:t>
            </a:r>
          </a:p>
          <a:p>
            <a:pPr marL="914400" lvl="1" indent="-514350"/>
            <a:r>
              <a:rPr lang="hu-HU" dirty="0" smtClean="0"/>
              <a:t>Infláció</a:t>
            </a:r>
          </a:p>
          <a:p>
            <a:pPr marL="914400" lvl="1" indent="-514350"/>
            <a:r>
              <a:rPr lang="hu-HU" dirty="0" smtClean="0"/>
              <a:t>Bajok oka a „demokrácia”, megerősödik a szélsőjobboldal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668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3. Német francia viszony alakulása:</a:t>
            </a:r>
          </a:p>
          <a:p>
            <a:pPr marL="857250" lvl="1" indent="-457200"/>
            <a:r>
              <a:rPr lang="hu-HU" dirty="0" err="1" smtClean="0"/>
              <a:t>Rurh</a:t>
            </a:r>
            <a:r>
              <a:rPr lang="hu-HU" dirty="0" smtClean="0"/>
              <a:t> – vidék megszállása</a:t>
            </a:r>
          </a:p>
          <a:p>
            <a:pPr marL="857250" lvl="1" indent="-457200"/>
            <a:r>
              <a:rPr lang="hu-HU" dirty="0" smtClean="0"/>
              <a:t>Locarnói szerződés</a:t>
            </a:r>
          </a:p>
          <a:p>
            <a:pPr marL="0" indent="0">
              <a:buNone/>
            </a:pPr>
            <a:r>
              <a:rPr lang="hu-HU" dirty="0" smtClean="0"/>
              <a:t>4. Gyarmati világ:</a:t>
            </a:r>
          </a:p>
          <a:p>
            <a:pPr marL="857250" lvl="1" indent="-457200"/>
            <a:r>
              <a:rPr lang="hu-HU" dirty="0" smtClean="0"/>
              <a:t>Szabadságot és függetlenséget követelnek</a:t>
            </a:r>
          </a:p>
          <a:p>
            <a:pPr marL="857250" lvl="1" indent="-457200"/>
            <a:r>
              <a:rPr lang="hu-HU" dirty="0" smtClean="0"/>
              <a:t>A győztesek felosztják egymás között a világot</a:t>
            </a:r>
          </a:p>
          <a:p>
            <a:pPr marL="857250" lvl="1" indent="-457200"/>
            <a:r>
              <a:rPr lang="hu-HU" dirty="0" smtClean="0"/>
              <a:t>A brit gyarmatok egy része hamarosan függetlenséget kap</a:t>
            </a:r>
          </a:p>
        </p:txBody>
      </p:sp>
    </p:spTree>
    <p:extLst>
      <p:ext uri="{BB962C8B-B14F-4D97-AF65-F5344CB8AC3E}">
        <p14:creationId xmlns:p14="http://schemas.microsoft.com/office/powerpoint/2010/main" val="171019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5. India és Kína:</a:t>
            </a:r>
          </a:p>
          <a:p>
            <a:pPr marL="857250" lvl="1" indent="-457200"/>
            <a:r>
              <a:rPr lang="hu-HU" dirty="0" smtClean="0"/>
              <a:t>India: erőszakmentes politika – Gandhi</a:t>
            </a:r>
          </a:p>
          <a:p>
            <a:pPr marL="857250" lvl="1" indent="-457200"/>
            <a:r>
              <a:rPr lang="hu-HU" dirty="0" smtClean="0"/>
              <a:t>Kína: </a:t>
            </a:r>
            <a:r>
              <a:rPr lang="hu-HU" smtClean="0"/>
              <a:t>félgyarmati helyzet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096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us">
  <a:themeElements>
    <a:clrScheme name="Aspektus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u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u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</TotalTime>
  <Words>89</Words>
  <Application>Microsoft Office PowerPoint</Application>
  <PresentationFormat>Diavetítés a képernyőre (4:3 oldalarány)</PresentationFormat>
  <Paragraphs>19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Aspektus</vt:lpstr>
      <vt:lpstr>A békekötések után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békekötések után</dc:title>
  <dc:creator>rgyorgy</dc:creator>
  <cp:lastModifiedBy>rgyorgy</cp:lastModifiedBy>
  <cp:revision>4</cp:revision>
  <dcterms:created xsi:type="dcterms:W3CDTF">2012-09-17T05:46:19Z</dcterms:created>
  <dcterms:modified xsi:type="dcterms:W3CDTF">2013-09-16T08:49:24Z</dcterms:modified>
</cp:coreProperties>
</file>