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Lekerekített téglalap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0" name="Alcím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Lekerekített téglalap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Egy sarkán kerekített téglalap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Lekerekített téglalap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Cím hely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FFDE36-2A26-459B-8402-71D1EE7CAD0F}" type="datetimeFigureOut">
              <a:rPr lang="hu-HU" smtClean="0"/>
              <a:t>2013.10.02.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5FBB216-D240-498C-996D-76C050CD4CBC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harmadik birodalom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734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A nácizmus: vezetője Hitler - Mein kampf</a:t>
            </a:r>
          </a:p>
          <a:p>
            <a:pPr marL="914400" lvl="1" indent="-514350"/>
            <a:r>
              <a:rPr lang="hu-HU" dirty="0" smtClean="0"/>
              <a:t>Fajelmélet</a:t>
            </a:r>
          </a:p>
          <a:p>
            <a:pPr marL="914400" lvl="1" indent="-514350"/>
            <a:r>
              <a:rPr lang="hu-HU" dirty="0" smtClean="0"/>
              <a:t>Antiszemitizmus</a:t>
            </a:r>
          </a:p>
          <a:p>
            <a:pPr marL="914400" lvl="1" indent="-514350"/>
            <a:r>
              <a:rPr lang="hu-HU" dirty="0" smtClean="0"/>
              <a:t>Versailles-i </a:t>
            </a:r>
            <a:r>
              <a:rPr lang="hu-HU" dirty="0" smtClean="0"/>
              <a:t>béke megkérdőjelezése</a:t>
            </a:r>
          </a:p>
          <a:p>
            <a:pPr marL="914400" lvl="1" indent="-514350"/>
            <a:r>
              <a:rPr lang="hu-HU" dirty="0" smtClean="0"/>
              <a:t>Demokrácia felszámolása</a:t>
            </a:r>
          </a:p>
          <a:p>
            <a:pPr marL="0" indent="0">
              <a:buNone/>
            </a:pPr>
            <a:r>
              <a:rPr lang="hu-HU" dirty="0" smtClean="0"/>
              <a:t>2. Hitler hatalomra jutása: 1933</a:t>
            </a:r>
          </a:p>
          <a:p>
            <a:pPr marL="857250" lvl="1" indent="-457200"/>
            <a:r>
              <a:rPr lang="hu-HU" dirty="0" smtClean="0"/>
              <a:t>20-as évek első kísérlet</a:t>
            </a:r>
          </a:p>
          <a:p>
            <a:pPr marL="857250" lvl="1" indent="-457200"/>
            <a:r>
              <a:rPr lang="hu-HU" dirty="0" smtClean="0"/>
              <a:t>Gazdasági világválság</a:t>
            </a:r>
          </a:p>
          <a:p>
            <a:pPr marL="857250" lvl="1" indent="-457200"/>
            <a:r>
              <a:rPr lang="hu-HU" dirty="0" smtClean="0"/>
              <a:t>Először kancellár, majd Führer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317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3. Náci diktatúra jellemzői:</a:t>
            </a:r>
          </a:p>
          <a:p>
            <a:pPr marL="1257300" lvl="2" indent="-457200"/>
            <a:r>
              <a:rPr lang="hu-HU" dirty="0" smtClean="0"/>
              <a:t>Egypártrendszer</a:t>
            </a:r>
          </a:p>
          <a:p>
            <a:pPr marL="1257300" lvl="2" indent="-457200"/>
            <a:r>
              <a:rPr lang="hu-HU" dirty="0" smtClean="0"/>
              <a:t>Zsidóüldözés</a:t>
            </a:r>
          </a:p>
          <a:p>
            <a:pPr marL="1257300" lvl="2" indent="-457200"/>
            <a:r>
              <a:rPr lang="hu-HU" dirty="0" smtClean="0"/>
              <a:t>Sikeres gazdaságpolitika – megszűnik a munkanélküliség</a:t>
            </a:r>
          </a:p>
          <a:p>
            <a:pPr marL="1257300" lvl="2" indent="-457200"/>
            <a:r>
              <a:rPr lang="hu-HU" dirty="0" smtClean="0"/>
              <a:t>Propaganda – </a:t>
            </a:r>
            <a:r>
              <a:rPr lang="hu-HU" dirty="0" err="1" smtClean="0"/>
              <a:t>Göbbels</a:t>
            </a:r>
            <a:endParaRPr lang="hu-HU" dirty="0" smtClean="0"/>
          </a:p>
          <a:p>
            <a:pPr marL="1257300" lvl="2" indent="-457200"/>
            <a:r>
              <a:rPr lang="hu-HU" dirty="0" smtClean="0"/>
              <a:t>Hitler egyszemélyes diktátor</a:t>
            </a:r>
          </a:p>
          <a:p>
            <a:pPr marL="1257300" lvl="2" indent="-45720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96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4. A versailles-i békerendszer felszámolása</a:t>
            </a:r>
          </a:p>
          <a:p>
            <a:pPr marL="857250" lvl="1" indent="-457200"/>
            <a:r>
              <a:rPr lang="hu-HU" dirty="0" smtClean="0"/>
              <a:t>Németország kilép a Népszövetségből</a:t>
            </a:r>
          </a:p>
          <a:p>
            <a:pPr marL="857250" lvl="1" indent="-457200"/>
            <a:r>
              <a:rPr lang="hu-HU" dirty="0" smtClean="0"/>
              <a:t>Hadkötelezettség bevezetése</a:t>
            </a:r>
          </a:p>
          <a:p>
            <a:pPr marL="857250" lvl="1" indent="-457200"/>
            <a:r>
              <a:rPr lang="hu-HU" dirty="0" smtClean="0"/>
              <a:t>Saar vidék visszacsatolása- népszavazás</a:t>
            </a:r>
          </a:p>
          <a:p>
            <a:pPr marL="857250" lvl="1" indent="-457200"/>
            <a:r>
              <a:rPr lang="hu-HU" dirty="0" smtClean="0"/>
              <a:t>Bevonulás a Rajna-vidékre</a:t>
            </a:r>
          </a:p>
          <a:p>
            <a:pPr marL="857250" lvl="1" indent="-457200"/>
            <a:r>
              <a:rPr lang="hu-HU" dirty="0" smtClean="0"/>
              <a:t>Berlin – Róma tengely, majd háromhatalmi egyezmény - Japán csatlakozásával</a:t>
            </a:r>
          </a:p>
          <a:p>
            <a:pPr marL="857250" lvl="1" indent="-457200"/>
            <a:r>
              <a:rPr lang="hu-HU" dirty="0" smtClean="0"/>
              <a:t>Cél: a német </a:t>
            </a:r>
            <a:r>
              <a:rPr lang="hu-HU" smtClean="0"/>
              <a:t>élettér megteremtése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86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us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u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</TotalTime>
  <Words>92</Words>
  <Application>Microsoft Office PowerPoint</Application>
  <PresentationFormat>Diavetítés a képernyőre (4:3 oldalarány)</PresentationFormat>
  <Paragraphs>23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Aspektus</vt:lpstr>
      <vt:lpstr>A harmadik birodalom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harmadik birodalom</dc:title>
  <dc:creator>rgyorgy</dc:creator>
  <cp:lastModifiedBy>rgyorgy</cp:lastModifiedBy>
  <cp:revision>3</cp:revision>
  <dcterms:created xsi:type="dcterms:W3CDTF">2012-10-04T06:08:54Z</dcterms:created>
  <dcterms:modified xsi:type="dcterms:W3CDTF">2013-10-02T05:59:23Z</dcterms:modified>
</cp:coreProperties>
</file>