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áromszög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A695152-A2B4-443F-896A-DB55BB6981C7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3061C73-F150-4FCB-9473-A7A8E9B3769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95152-A2B4-443F-896A-DB55BB6981C7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61C73-F150-4FCB-9473-A7A8E9B3769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95152-A2B4-443F-896A-DB55BB6981C7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61C73-F150-4FCB-9473-A7A8E9B3769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A695152-A2B4-443F-896A-DB55BB6981C7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61C73-F150-4FCB-9473-A7A8E9B3769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erékszögű háromszög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Háromszög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A695152-A2B4-443F-896A-DB55BB6981C7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3061C73-F150-4FCB-9473-A7A8E9B37692}" type="slidenum">
              <a:rPr lang="hu-HU" smtClean="0"/>
              <a:t>‹#›</a:t>
            </a:fld>
            <a:endParaRPr lang="hu-HU"/>
          </a:p>
        </p:txBody>
      </p:sp>
      <p:cxnSp>
        <p:nvCxnSpPr>
          <p:cNvPr id="11" name="Egyenes összekötő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A695152-A2B4-443F-896A-DB55BB6981C7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3061C73-F150-4FCB-9473-A7A8E9B3769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A695152-A2B4-443F-896A-DB55BB6981C7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3061C73-F150-4FCB-9473-A7A8E9B37692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95152-A2B4-443F-896A-DB55BB6981C7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61C73-F150-4FCB-9473-A7A8E9B3769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A695152-A2B4-443F-896A-DB55BB6981C7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3061C73-F150-4FCB-9473-A7A8E9B3769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A695152-A2B4-443F-896A-DB55BB6981C7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3061C73-F150-4FCB-9473-A7A8E9B37692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A695152-A2B4-443F-896A-DB55BB6981C7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3061C73-F150-4FCB-9473-A7A8E9B37692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erékszögű háromszög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Egyenes összekötő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A695152-A2B4-443F-896A-DB55BB6981C7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3061C73-F150-4FCB-9473-A7A8E9B37692}" type="slidenum">
              <a:rPr lang="hu-HU" smtClean="0"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/>
              <a:t>H</a:t>
            </a:r>
            <a:r>
              <a:rPr lang="hu-HU" dirty="0" smtClean="0"/>
              <a:t>orthy korszak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5792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Állam felépítése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hu-HU" sz="2800" dirty="0" smtClean="0"/>
              <a:t>Király nélküli királyság</a:t>
            </a:r>
          </a:p>
          <a:p>
            <a:pPr>
              <a:buFont typeface="Arial" pitchFamily="34" charset="0"/>
              <a:buChar char="•"/>
            </a:pPr>
            <a:r>
              <a:rPr lang="hu-HU" sz="2800" dirty="0" smtClean="0"/>
              <a:t>Kormányzó bővülő jogkörrel</a:t>
            </a:r>
          </a:p>
          <a:p>
            <a:pPr>
              <a:buFont typeface="Arial" pitchFamily="34" charset="0"/>
              <a:buChar char="•"/>
            </a:pPr>
            <a:r>
              <a:rPr lang="hu-HU" sz="2800" dirty="0" smtClean="0"/>
              <a:t>Kormányzó párt</a:t>
            </a:r>
          </a:p>
          <a:p>
            <a:pPr>
              <a:buFont typeface="Arial" pitchFamily="34" charset="0"/>
              <a:buChar char="•"/>
            </a:pPr>
            <a:r>
              <a:rPr lang="hu-HU" sz="2800" dirty="0" smtClean="0"/>
              <a:t>Korlátozott demokrácia</a:t>
            </a:r>
          </a:p>
          <a:p>
            <a:pPr>
              <a:buFont typeface="Arial" pitchFamily="34" charset="0"/>
              <a:buChar char="•"/>
            </a:pPr>
            <a:r>
              <a:rPr lang="hu-HU" sz="2800" dirty="0" smtClean="0"/>
              <a:t>Emblematikus személyek</a:t>
            </a:r>
          </a:p>
          <a:p>
            <a:pPr lvl="1"/>
            <a:r>
              <a:rPr lang="hu-HU" sz="2800" dirty="0" err="1" smtClean="0"/>
              <a:t>Teleky</a:t>
            </a:r>
            <a:r>
              <a:rPr lang="hu-HU" sz="2800" dirty="0" smtClean="0"/>
              <a:t> Pál</a:t>
            </a:r>
          </a:p>
          <a:p>
            <a:pPr lvl="1"/>
            <a:r>
              <a:rPr lang="hu-HU" sz="2800" dirty="0" smtClean="0"/>
              <a:t>Bethlen István</a:t>
            </a:r>
          </a:p>
          <a:p>
            <a:pPr lvl="1"/>
            <a:r>
              <a:rPr lang="hu-HU" sz="2800" dirty="0" smtClean="0"/>
              <a:t>Gömbös Gyula</a:t>
            </a:r>
          </a:p>
          <a:p>
            <a:pPr lvl="1"/>
            <a:r>
              <a:rPr lang="hu-HU" sz="2800" dirty="0" smtClean="0"/>
              <a:t>Imrédy </a:t>
            </a:r>
            <a:r>
              <a:rPr lang="hu-HU" sz="2800" dirty="0"/>
              <a:t>B</a:t>
            </a:r>
            <a:r>
              <a:rPr lang="hu-HU" sz="2800" dirty="0" smtClean="0"/>
              <a:t>éla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116173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Gazdaság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dirty="0" smtClean="0"/>
              <a:t>Népszövetségi kölcsön</a:t>
            </a:r>
          </a:p>
          <a:p>
            <a:r>
              <a:rPr lang="hu-HU" sz="2800" dirty="0" smtClean="0"/>
              <a:t>Új </a:t>
            </a:r>
            <a:r>
              <a:rPr lang="hu-HU" sz="2800" dirty="0" smtClean="0"/>
              <a:t>pénz: </a:t>
            </a:r>
            <a:r>
              <a:rPr lang="hu-HU" sz="2800" dirty="0" smtClean="0"/>
              <a:t>Pengő</a:t>
            </a:r>
          </a:p>
          <a:p>
            <a:r>
              <a:rPr lang="hu-HU" sz="2800" dirty="0" smtClean="0"/>
              <a:t>Stabilizáció</a:t>
            </a:r>
          </a:p>
          <a:p>
            <a:r>
              <a:rPr lang="hu-HU" sz="2800" dirty="0" smtClean="0"/>
              <a:t>Válság:</a:t>
            </a:r>
          </a:p>
          <a:p>
            <a:pPr lvl="1"/>
            <a:r>
              <a:rPr lang="hu-HU" sz="2800" dirty="0" smtClean="0"/>
              <a:t>Mezőgazdaság –                            mély elhúzódó</a:t>
            </a:r>
          </a:p>
          <a:p>
            <a:pPr lvl="1"/>
            <a:r>
              <a:rPr lang="hu-HU" sz="2800" dirty="0" smtClean="0"/>
              <a:t>Ipar </a:t>
            </a:r>
          </a:p>
          <a:p>
            <a:r>
              <a:rPr lang="hu-HU" sz="2800" dirty="0" smtClean="0"/>
              <a:t>1938 Győri program 				fellendülés</a:t>
            </a:r>
          </a:p>
          <a:p>
            <a:endParaRPr lang="hu-HU" dirty="0"/>
          </a:p>
        </p:txBody>
      </p:sp>
      <p:cxnSp>
        <p:nvCxnSpPr>
          <p:cNvPr id="5" name="Egyenes összekötő nyíllal 4"/>
          <p:cNvCxnSpPr/>
          <p:nvPr/>
        </p:nvCxnSpPr>
        <p:spPr>
          <a:xfrm>
            <a:off x="4932040" y="4221088"/>
            <a:ext cx="17281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977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Társadalom – a mozdulatlanság évei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Óriási szakadék a társadalom különböző csoportjai között</a:t>
            </a:r>
          </a:p>
          <a:p>
            <a:pPr lvl="1"/>
            <a:r>
              <a:rPr lang="hu-HU" sz="2800" dirty="0" smtClean="0"/>
              <a:t>Gazdagok – arisztokrácia</a:t>
            </a:r>
          </a:p>
          <a:p>
            <a:pPr lvl="1"/>
            <a:r>
              <a:rPr lang="hu-HU" sz="2800" dirty="0" smtClean="0"/>
              <a:t>Parasztság</a:t>
            </a:r>
          </a:p>
          <a:p>
            <a:pPr lvl="1"/>
            <a:r>
              <a:rPr lang="hu-HU" sz="2800" dirty="0" smtClean="0"/>
              <a:t>Munkásság</a:t>
            </a:r>
          </a:p>
          <a:p>
            <a:pPr lvl="1"/>
            <a:r>
              <a:rPr lang="hu-HU" sz="2800" dirty="0" smtClean="0"/>
              <a:t>Kispolgárság</a:t>
            </a:r>
          </a:p>
          <a:p>
            <a:pPr lvl="1"/>
            <a:r>
              <a:rPr lang="hu-HU" sz="2800" dirty="0" smtClean="0"/>
              <a:t>értelmiség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405693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Területi revíziók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1700808"/>
            <a:ext cx="7620000" cy="4800600"/>
          </a:xfrm>
        </p:spPr>
        <p:txBody>
          <a:bodyPr>
            <a:normAutofit/>
          </a:bodyPr>
          <a:lstStyle/>
          <a:p>
            <a:r>
              <a:rPr lang="hu-HU" sz="3200" dirty="0" smtClean="0"/>
              <a:t>1938. I. bécsi döntés</a:t>
            </a:r>
          </a:p>
          <a:p>
            <a:r>
              <a:rPr lang="hu-HU" sz="3200" dirty="0" smtClean="0"/>
              <a:t>1939. Kárpátalja</a:t>
            </a:r>
          </a:p>
          <a:p>
            <a:r>
              <a:rPr lang="hu-HU" sz="3200" dirty="0" smtClean="0"/>
              <a:t>1940. II. bécsi döntés</a:t>
            </a:r>
          </a:p>
          <a:p>
            <a:r>
              <a:rPr lang="hu-HU" sz="3200" dirty="0" smtClean="0"/>
              <a:t>1941. Újvidék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294397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Kultúra - tudomány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sz="3200" dirty="0" smtClean="0"/>
              <a:t>Iskolaépítési program – analfabetizmus</a:t>
            </a:r>
          </a:p>
          <a:p>
            <a:r>
              <a:rPr lang="hu-HU" sz="3200" dirty="0" smtClean="0"/>
              <a:t>Egyetemi oktatás fejlődése</a:t>
            </a:r>
          </a:p>
          <a:p>
            <a:r>
              <a:rPr lang="hu-HU" sz="3200" smtClean="0"/>
              <a:t>Nobel - díj</a:t>
            </a:r>
            <a:endParaRPr lang="hu-HU" sz="3200" dirty="0" smtClean="0"/>
          </a:p>
          <a:p>
            <a:r>
              <a:rPr lang="hu-HU" sz="3200" dirty="0" smtClean="0"/>
              <a:t>Irodalom: </a:t>
            </a:r>
          </a:p>
          <a:p>
            <a:pPr lvl="1"/>
            <a:r>
              <a:rPr lang="hu-HU" sz="3200" dirty="0" smtClean="0"/>
              <a:t>Nyugatosok</a:t>
            </a:r>
          </a:p>
          <a:p>
            <a:pPr lvl="1"/>
            <a:r>
              <a:rPr lang="hu-HU" sz="3200" dirty="0" smtClean="0"/>
              <a:t>Népi írók</a:t>
            </a:r>
          </a:p>
          <a:p>
            <a:r>
              <a:rPr lang="hu-HU" sz="3200" dirty="0" smtClean="0"/>
              <a:t>Filmművészet 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94123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ndület">
  <a:themeElements>
    <a:clrScheme name="Lendüle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Lendüle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endüle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95</TotalTime>
  <Words>101</Words>
  <Application>Microsoft Office PowerPoint</Application>
  <PresentationFormat>Diavetítés a képernyőre (4:3 oldalarány)</PresentationFormat>
  <Paragraphs>39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Lendület</vt:lpstr>
      <vt:lpstr>A Horthy korszak</vt:lpstr>
      <vt:lpstr>Állam felépítése</vt:lpstr>
      <vt:lpstr>Gazdaság</vt:lpstr>
      <vt:lpstr>Társadalom – a mozdulatlanság évei</vt:lpstr>
      <vt:lpstr>Területi revíziók</vt:lpstr>
      <vt:lpstr>Kultúra - tudomány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horthy korszak</dc:title>
  <dc:creator>rgyorgy</dc:creator>
  <cp:lastModifiedBy>rgyorgy</cp:lastModifiedBy>
  <cp:revision>9</cp:revision>
  <dcterms:created xsi:type="dcterms:W3CDTF">2011-11-29T13:19:18Z</dcterms:created>
  <dcterms:modified xsi:type="dcterms:W3CDTF">2014-01-22T08:31:24Z</dcterms:modified>
</cp:coreProperties>
</file>