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Lekerekített téglalap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0" name="Alcím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Lekerekített téglalap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Egy sarkán kerekített téglalap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Lekerekített téglalap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Cím hely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A0A0B08-F600-455E-AB10-E50A14C38FBD}" type="datetimeFigureOut">
              <a:rPr lang="hu-HU" smtClean="0"/>
              <a:t>2014.01.22.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93A0C8-7529-4802-AE2B-A4CBE202ED05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nagy gazdasági világ válság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1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hu-HU" dirty="0" smtClean="0"/>
              <a:t>A válság kezdete:</a:t>
            </a:r>
          </a:p>
          <a:p>
            <a:pPr lvl="1"/>
            <a:r>
              <a:rPr lang="hu-HU" dirty="0" smtClean="0"/>
              <a:t>Befektetési láz</a:t>
            </a:r>
          </a:p>
          <a:p>
            <a:pPr lvl="1"/>
            <a:r>
              <a:rPr lang="hu-HU" dirty="0" smtClean="0"/>
              <a:t>Túltermelés</a:t>
            </a:r>
          </a:p>
          <a:p>
            <a:pPr lvl="1"/>
            <a:r>
              <a:rPr lang="hu-HU" dirty="0" smtClean="0"/>
              <a:t>Pénzügyi – hitel válság</a:t>
            </a:r>
          </a:p>
          <a:p>
            <a:pPr lvl="1"/>
            <a:r>
              <a:rPr lang="hu-HU" dirty="0" smtClean="0"/>
              <a:t>1929. október 24. fekete csütörtök – pánik a tőzsdén</a:t>
            </a:r>
          </a:p>
          <a:p>
            <a:pPr marL="0" indent="0">
              <a:buNone/>
            </a:pPr>
            <a:r>
              <a:rPr lang="hu-HU" dirty="0" smtClean="0"/>
              <a:t>2. A válság következményei:</a:t>
            </a:r>
          </a:p>
          <a:p>
            <a:pPr lvl="1"/>
            <a:r>
              <a:rPr lang="hu-HU" dirty="0" smtClean="0"/>
              <a:t>Hitelválság</a:t>
            </a:r>
          </a:p>
          <a:p>
            <a:pPr lvl="1"/>
            <a:r>
              <a:rPr lang="hu-HU" dirty="0" smtClean="0"/>
              <a:t>Felesleg megsemmisítése</a:t>
            </a:r>
          </a:p>
          <a:p>
            <a:pPr lvl="1"/>
            <a:r>
              <a:rPr lang="hu-HU" dirty="0" smtClean="0"/>
              <a:t>Gyárak bezárása</a:t>
            </a:r>
          </a:p>
          <a:p>
            <a:pPr lvl="1"/>
            <a:r>
              <a:rPr lang="hu-HU" dirty="0" smtClean="0"/>
              <a:t>Munkanélküliség</a:t>
            </a:r>
          </a:p>
          <a:p>
            <a:pPr lvl="1"/>
            <a:r>
              <a:rPr lang="hu-HU" dirty="0" smtClean="0"/>
              <a:t>Fizetőképes kereslet hiánya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Önmagába visszaforduló folyamat, ha nem történik beavatkozás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3. A válság megoldása: állami beavatkozást igényel</a:t>
            </a:r>
          </a:p>
          <a:p>
            <a:pPr lvl="1"/>
            <a:r>
              <a:rPr lang="hu-HU" dirty="0" smtClean="0"/>
              <a:t>Demokratikus út</a:t>
            </a:r>
            <a:r>
              <a:rPr lang="hu-HU" dirty="0" smtClean="0"/>
              <a:t>:- USA</a:t>
            </a:r>
            <a:endParaRPr lang="hu-HU" dirty="0" smtClean="0"/>
          </a:p>
          <a:p>
            <a:pPr lvl="2"/>
            <a:r>
              <a:rPr lang="hu-HU" dirty="0" smtClean="0"/>
              <a:t>Állami beruházás – infrastruktúra területén</a:t>
            </a:r>
          </a:p>
          <a:p>
            <a:pPr lvl="2"/>
            <a:r>
              <a:rPr lang="hu-HU" dirty="0" smtClean="0"/>
              <a:t>Közmunkák</a:t>
            </a:r>
          </a:p>
          <a:p>
            <a:pPr lvl="2"/>
            <a:r>
              <a:rPr lang="hu-HU" dirty="0" smtClean="0"/>
              <a:t>Munkanélküli segély bevezetése</a:t>
            </a:r>
          </a:p>
          <a:p>
            <a:pPr lvl="2"/>
            <a:r>
              <a:rPr lang="hu-HU" dirty="0" smtClean="0"/>
              <a:t>Társadalom és nyugdíj biztosítás</a:t>
            </a:r>
          </a:p>
          <a:p>
            <a:pPr lvl="2"/>
            <a:r>
              <a:rPr lang="hu-HU" dirty="0" smtClean="0"/>
              <a:t>Mezőgazdasági termelés visszafogása</a:t>
            </a:r>
          </a:p>
          <a:p>
            <a:pPr marL="626364" lvl="1" indent="-342900"/>
            <a:r>
              <a:rPr lang="hu-HU" dirty="0" smtClean="0"/>
              <a:t>Diktatórikus</a:t>
            </a:r>
            <a:r>
              <a:rPr lang="hu-HU" smtClean="0"/>
              <a:t>: Németország</a:t>
            </a:r>
            <a:endParaRPr lang="hu-HU" dirty="0" smtClean="0"/>
          </a:p>
          <a:p>
            <a:pPr lvl="2"/>
            <a:r>
              <a:rPr lang="hu-HU" dirty="0" smtClean="0"/>
              <a:t>Fegyverkezés</a:t>
            </a:r>
          </a:p>
          <a:p>
            <a:pPr lvl="2"/>
            <a:r>
              <a:rPr lang="hu-HU" dirty="0" smtClean="0"/>
              <a:t>Állami befektetés  - autópálya építés</a:t>
            </a:r>
          </a:p>
          <a:p>
            <a:pPr lvl="2"/>
            <a:r>
              <a:rPr lang="hu-HU" dirty="0" smtClean="0"/>
              <a:t>Egyéni szabadságjogok korlátozása</a:t>
            </a:r>
          </a:p>
          <a:p>
            <a:pPr lvl="2"/>
            <a:r>
              <a:rPr lang="hu-HU" dirty="0" smtClean="0"/>
              <a:t>Munkakötelezettség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116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5. A válság hatása Európára</a:t>
            </a:r>
          </a:p>
          <a:p>
            <a:pPr lvl="1"/>
            <a:r>
              <a:rPr lang="hu-HU" dirty="0" smtClean="0"/>
              <a:t>Tömeges munkanélküliség</a:t>
            </a:r>
          </a:p>
          <a:p>
            <a:pPr lvl="1"/>
            <a:r>
              <a:rPr lang="hu-HU" dirty="0" smtClean="0"/>
              <a:t>Erőszakos megmozdulások</a:t>
            </a:r>
          </a:p>
          <a:p>
            <a:pPr lvl="1"/>
            <a:r>
              <a:rPr lang="hu-HU" dirty="0" smtClean="0"/>
              <a:t>Megerősödnek a szélsőséges mozgalmak</a:t>
            </a:r>
          </a:p>
          <a:p>
            <a:pPr lvl="1"/>
            <a:r>
              <a:rPr lang="hu-HU" dirty="0" smtClean="0"/>
              <a:t>Csak az erős demokráciák tudják elkerülni a diktatúrát</a:t>
            </a:r>
          </a:p>
          <a:p>
            <a:pPr lvl="1"/>
            <a:r>
              <a:rPr lang="hu-HU" dirty="0" smtClean="0"/>
              <a:t>Németországban hatalomra jutnak </a:t>
            </a:r>
            <a:r>
              <a:rPr lang="hu-HU" smtClean="0"/>
              <a:t>a fasiszták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100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us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u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u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</TotalTime>
  <Words>119</Words>
  <Application>Microsoft Office PowerPoint</Application>
  <PresentationFormat>Diavetítés a képernyőre (4:3 oldalarány)</PresentationFormat>
  <Paragraphs>31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Aspektus</vt:lpstr>
      <vt:lpstr>A nagy gazdasági világ válság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nagy gazdasági világ válság</dc:title>
  <dc:creator>rgyorgy</dc:creator>
  <cp:lastModifiedBy>rgyorgy</cp:lastModifiedBy>
  <cp:revision>6</cp:revision>
  <dcterms:created xsi:type="dcterms:W3CDTF">2012-09-28T11:22:33Z</dcterms:created>
  <dcterms:modified xsi:type="dcterms:W3CDTF">2014-01-22T08:30:24Z</dcterms:modified>
</cp:coreProperties>
</file>