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701AC-A143-427C-87F5-BBDD1768AAFB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C688C-0FD4-4D1B-80BC-CE5123A2FF53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rendszer megszilárdulása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72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hu-HU" dirty="0" smtClean="0"/>
              <a:t>Teleki </a:t>
            </a:r>
            <a:r>
              <a:rPr lang="hu-HU" dirty="0"/>
              <a:t>P</a:t>
            </a:r>
            <a:r>
              <a:rPr lang="hu-HU" dirty="0" smtClean="0"/>
              <a:t>ál miniszterelnöksége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 smtClean="0"/>
              <a:t>Fehér terror felszámolása</a:t>
            </a:r>
          </a:p>
          <a:p>
            <a:pPr lvl="1"/>
            <a:r>
              <a:rPr lang="hu-HU" dirty="0" smtClean="0"/>
              <a:t>Numerus clausus – zárt szám</a:t>
            </a:r>
          </a:p>
          <a:p>
            <a:pPr lvl="1"/>
            <a:r>
              <a:rPr lang="hu-HU" dirty="0" smtClean="0"/>
              <a:t>Földreform – Nagyatádi Szabó István</a:t>
            </a:r>
          </a:p>
          <a:p>
            <a:pPr lvl="1"/>
            <a:r>
              <a:rPr lang="hu-HU" dirty="0" smtClean="0"/>
              <a:t>IV. Károly visszatérési kísérletei </a:t>
            </a:r>
          </a:p>
          <a:p>
            <a:pPr lvl="1"/>
            <a:r>
              <a:rPr lang="hu-HU" smtClean="0"/>
              <a:t>Kisantant létrejötte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87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2. Gr Bethlen István miniszterelnöksége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 smtClean="0"/>
              <a:t>Paktum a szociáldemokratákkal</a:t>
            </a:r>
          </a:p>
          <a:p>
            <a:pPr lvl="1"/>
            <a:r>
              <a:rPr lang="hu-HU" dirty="0" smtClean="0"/>
              <a:t>Egységes kormánypárt létrehozása</a:t>
            </a:r>
          </a:p>
          <a:p>
            <a:pPr lvl="1"/>
            <a:r>
              <a:rPr lang="hu-HU" dirty="0" smtClean="0"/>
              <a:t>Választási reform – titkos szavazás megszüntetése vidéken</a:t>
            </a:r>
          </a:p>
          <a:p>
            <a:pPr lvl="1"/>
            <a:r>
              <a:rPr lang="hu-HU" dirty="0" smtClean="0"/>
              <a:t>Olasz magyar szerződés kötés</a:t>
            </a:r>
          </a:p>
          <a:p>
            <a:pPr lvl="1"/>
            <a:r>
              <a:rPr lang="hu-HU" dirty="0" smtClean="0"/>
              <a:t>Az országot felveszik a Népszövetségbe</a:t>
            </a:r>
          </a:p>
          <a:p>
            <a:pPr lvl="1"/>
            <a:r>
              <a:rPr lang="hu-HU" dirty="0" smtClean="0"/>
              <a:t>Népszövetségi kölcsön – gazdasági konszolidáció</a:t>
            </a:r>
          </a:p>
          <a:p>
            <a:pPr lvl="1"/>
            <a:r>
              <a:rPr lang="hu-HU" dirty="0" smtClean="0"/>
              <a:t>Új pénz: </a:t>
            </a:r>
            <a:r>
              <a:rPr lang="hu-HU" smtClean="0"/>
              <a:t>pengő bevezetése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58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64</Words>
  <Application>Microsoft Office PowerPoint</Application>
  <PresentationFormat>Diavetítés a képernyőre (4:3 oldalarány)</PresentationFormat>
  <Paragraphs>15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Áramlás</vt:lpstr>
      <vt:lpstr>A rendszer megszilárdulása</vt:lpstr>
      <vt:lpstr>Teleki Pál miniszterelnöksége</vt:lpstr>
      <vt:lpstr>2. Gr Bethlen István miniszterelnöksége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rendszer megszilárdulása</dc:title>
  <dc:creator>rgyorgy</dc:creator>
  <cp:lastModifiedBy>rgyorgy</cp:lastModifiedBy>
  <cp:revision>4</cp:revision>
  <dcterms:created xsi:type="dcterms:W3CDTF">2012-11-19T13:18:13Z</dcterms:created>
  <dcterms:modified xsi:type="dcterms:W3CDTF">2013-11-11T08:58:47Z</dcterms:modified>
</cp:coreProperties>
</file>