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7273F0-5293-4978-AD28-4D76D22AD460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66764B-D3BD-42D1-AC6D-2EF7A9A38318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sztálini Szovjetunió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87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Szovjetunió létrejötte:</a:t>
            </a:r>
          </a:p>
          <a:p>
            <a:pPr marL="914400" lvl="1" indent="-514350"/>
            <a:r>
              <a:rPr lang="hu-HU" dirty="0" smtClean="0"/>
              <a:t>1917 bolsevik forradalom</a:t>
            </a:r>
          </a:p>
          <a:p>
            <a:pPr marL="1314450" lvl="2" indent="-514350"/>
            <a:r>
              <a:rPr lang="hu-HU" dirty="0" smtClean="0"/>
              <a:t>Polgárháború</a:t>
            </a:r>
          </a:p>
          <a:p>
            <a:pPr marL="1314450" lvl="2" indent="-514350"/>
            <a:r>
              <a:rPr lang="hu-HU" dirty="0" smtClean="0"/>
              <a:t>intervenció</a:t>
            </a:r>
          </a:p>
          <a:p>
            <a:pPr marL="914400" lvl="1" indent="-514350"/>
            <a:r>
              <a:rPr lang="hu-HU" dirty="0" smtClean="0"/>
              <a:t>Diktatúra kiépítése</a:t>
            </a:r>
          </a:p>
          <a:p>
            <a:pPr marL="914400" lvl="1" indent="-514350"/>
            <a:r>
              <a:rPr lang="hu-HU" dirty="0" smtClean="0"/>
              <a:t>1922. </a:t>
            </a:r>
            <a:r>
              <a:rPr lang="hu-HU" dirty="0" err="1" smtClean="0"/>
              <a:t>Szu</a:t>
            </a:r>
            <a:r>
              <a:rPr lang="hu-HU" dirty="0" smtClean="0"/>
              <a:t>. Megalakulása</a:t>
            </a:r>
          </a:p>
          <a:p>
            <a:pPr marL="914400" lvl="1" indent="-514350"/>
            <a:r>
              <a:rPr lang="hu-HU" dirty="0"/>
              <a:t>L</a:t>
            </a:r>
            <a:r>
              <a:rPr lang="hu-HU" dirty="0" smtClean="0"/>
              <a:t>enin utódja Sztálin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02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2. A sztálini önkény:</a:t>
            </a:r>
          </a:p>
          <a:p>
            <a:pPr marL="857250" lvl="1" indent="-457200"/>
            <a:r>
              <a:rPr lang="hu-HU" dirty="0" smtClean="0"/>
              <a:t>Koncepciós perek</a:t>
            </a:r>
          </a:p>
          <a:p>
            <a:pPr marL="857250" lvl="1" indent="-457200"/>
            <a:r>
              <a:rPr lang="hu-HU" dirty="0" smtClean="0"/>
              <a:t>Száműzetés</a:t>
            </a:r>
          </a:p>
          <a:p>
            <a:pPr marL="857250" lvl="1" indent="-457200"/>
            <a:r>
              <a:rPr lang="hu-HU" dirty="0" smtClean="0"/>
              <a:t>párton belül van az ellenség</a:t>
            </a:r>
          </a:p>
          <a:p>
            <a:pPr marL="857250" lvl="1" indent="-457200"/>
            <a:r>
              <a:rPr lang="hu-HU" dirty="0" smtClean="0"/>
              <a:t>Terror</a:t>
            </a:r>
          </a:p>
          <a:p>
            <a:pPr marL="857250" lvl="1" indent="-457200"/>
            <a:r>
              <a:rPr lang="hu-HU" dirty="0" smtClean="0"/>
              <a:t>Személyi kultusz</a:t>
            </a:r>
          </a:p>
          <a:p>
            <a:pPr marL="0" indent="0">
              <a:buNone/>
            </a:pPr>
            <a:r>
              <a:rPr lang="hu-HU" dirty="0" smtClean="0"/>
              <a:t>3. tervgazdálkodás, kollektivizálás</a:t>
            </a:r>
          </a:p>
          <a:p>
            <a:pPr marL="857250" lvl="1" indent="-457200"/>
            <a:r>
              <a:rPr lang="hu-HU" dirty="0" smtClean="0"/>
              <a:t>Piac szerepének tagadása</a:t>
            </a:r>
          </a:p>
          <a:p>
            <a:pPr marL="857250" lvl="1" indent="-457200"/>
            <a:r>
              <a:rPr lang="hu-HU" dirty="0" smtClean="0"/>
              <a:t>Erőltetett iparosítás</a:t>
            </a:r>
          </a:p>
          <a:p>
            <a:pPr marL="857250" lvl="1" indent="-457200"/>
            <a:r>
              <a:rPr lang="hu-HU" dirty="0" smtClean="0"/>
              <a:t>Élelmiszer hiány</a:t>
            </a:r>
          </a:p>
          <a:p>
            <a:pPr marL="857250" lvl="1" indent="-457200"/>
            <a:r>
              <a:rPr lang="hu-HU" dirty="0" smtClean="0"/>
              <a:t>Szövetkezetesítés – kulákság </a:t>
            </a:r>
            <a:r>
              <a:rPr lang="hu-HU" smtClean="0"/>
              <a:t>- élelmiszerhiány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336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56</Words>
  <Application>Microsoft Office PowerPoint</Application>
  <PresentationFormat>Diavetítés a képernyőre (4:3 oldalarány)</PresentationFormat>
  <Paragraphs>19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Aspektus</vt:lpstr>
      <vt:lpstr>A sztálini Szovjetunió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sztálini Szovjetunió</dc:title>
  <dc:creator>rgyorgy</dc:creator>
  <cp:lastModifiedBy>rgyorgy</cp:lastModifiedBy>
  <cp:revision>3</cp:revision>
  <dcterms:created xsi:type="dcterms:W3CDTF">2012-09-24T05:44:16Z</dcterms:created>
  <dcterms:modified xsi:type="dcterms:W3CDTF">2014-01-22T08:29:01Z</dcterms:modified>
</cp:coreProperties>
</file>