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41216E-F271-40D1-9230-F2CF24DD798B}" type="datetimeFigureOut">
              <a:rPr lang="hu-HU" smtClean="0"/>
              <a:t>2013.11.07.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788608-F9AF-49F1-9258-77EF022A13DE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tanácsköztársaság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516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Előzmények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Vix jegyzék</a:t>
            </a:r>
          </a:p>
          <a:p>
            <a:r>
              <a:rPr lang="hu-HU" dirty="0" smtClean="0"/>
              <a:t>Szociáldemokraták szövetsége a kommunistákkal</a:t>
            </a:r>
          </a:p>
          <a:p>
            <a:r>
              <a:rPr lang="hu-HU" dirty="0" smtClean="0"/>
              <a:t>A két munkáspárt egyesülése</a:t>
            </a:r>
          </a:p>
          <a:p>
            <a:r>
              <a:rPr lang="hu-HU" dirty="0" smtClean="0"/>
              <a:t>1919.03.21. – Tanácsköztársaság – Mindenkihez kiáltvány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076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2.Belpolitikai intézkedések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Földek állami tulajdonba vétele – termelőszövetkezetek szervezése</a:t>
            </a:r>
          </a:p>
          <a:p>
            <a:r>
              <a:rPr lang="hu-HU" dirty="0" smtClean="0"/>
              <a:t>Élelmiszer beszolgáltatás – a parasztság ellenfele lesz a rendszernek</a:t>
            </a:r>
          </a:p>
          <a:p>
            <a:r>
              <a:rPr lang="hu-HU" dirty="0" smtClean="0"/>
              <a:t>Üzemek bankok államosítása</a:t>
            </a:r>
          </a:p>
          <a:p>
            <a:r>
              <a:rPr lang="hu-HU" dirty="0" smtClean="0"/>
              <a:t>Szavazati jog korlátozása</a:t>
            </a:r>
          </a:p>
          <a:p>
            <a:r>
              <a:rPr lang="hu-HU" dirty="0" smtClean="0"/>
              <a:t>Közigazgatás átszervezése – tanácsok</a:t>
            </a:r>
          </a:p>
          <a:p>
            <a:r>
              <a:rPr lang="hu-HU" dirty="0" smtClean="0"/>
              <a:t>Vörös terror bevezetése</a:t>
            </a:r>
          </a:p>
          <a:p>
            <a:r>
              <a:rPr lang="hu-HU" dirty="0" smtClean="0"/>
              <a:t>Munkások szociális helyzetének a javítása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680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3. Külső és belső támadások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Külső:</a:t>
            </a:r>
          </a:p>
          <a:p>
            <a:pPr lvl="1"/>
            <a:r>
              <a:rPr lang="hu-HU" dirty="0"/>
              <a:t> </a:t>
            </a:r>
            <a:r>
              <a:rPr lang="hu-HU" dirty="0" smtClean="0"/>
              <a:t>cseh és román támadás: Tiszántúl és Miskolc elfoglalása</a:t>
            </a:r>
          </a:p>
          <a:p>
            <a:pPr lvl="1"/>
            <a:r>
              <a:rPr lang="hu-HU" dirty="0" smtClean="0"/>
              <a:t>Vörös hadsereg megszervezése</a:t>
            </a:r>
          </a:p>
          <a:p>
            <a:pPr lvl="1"/>
            <a:r>
              <a:rPr lang="hu-HU" dirty="0" smtClean="0"/>
              <a:t>Kassa visszafoglalása</a:t>
            </a:r>
          </a:p>
          <a:p>
            <a:r>
              <a:rPr lang="hu-HU" dirty="0" smtClean="0"/>
              <a:t>B első:</a:t>
            </a:r>
          </a:p>
          <a:p>
            <a:pPr lvl="1"/>
            <a:r>
              <a:rPr lang="hu-HU" smtClean="0"/>
              <a:t>Ellenkormány </a:t>
            </a:r>
            <a:r>
              <a:rPr lang="hu-HU" dirty="0" smtClean="0"/>
              <a:t>Aradon majd Szegeden – Horthy</a:t>
            </a:r>
          </a:p>
          <a:p>
            <a:pPr lvl="1"/>
            <a:r>
              <a:rPr lang="hu-HU" dirty="0" smtClean="0"/>
              <a:t>Gr Bethlen Bécs ABC</a:t>
            </a:r>
          </a:p>
          <a:p>
            <a:pPr lvl="1"/>
            <a:r>
              <a:rPr lang="hu-HU" dirty="0" smtClean="0"/>
              <a:t>Ludovikás és monitor lázadás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9022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4. Bukás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Román támadás</a:t>
            </a:r>
          </a:p>
          <a:p>
            <a:r>
              <a:rPr lang="hu-HU" dirty="0" smtClean="0"/>
              <a:t>Északi visszavonulás – demoralizáló hatás</a:t>
            </a:r>
          </a:p>
          <a:p>
            <a:r>
              <a:rPr lang="hu-HU" dirty="0" smtClean="0"/>
              <a:t>Ellentámadás a románok ellen – Szolnoki Tisza híd</a:t>
            </a:r>
          </a:p>
          <a:p>
            <a:r>
              <a:rPr lang="hu-HU" dirty="0" smtClean="0"/>
              <a:t>A </a:t>
            </a:r>
            <a:r>
              <a:rPr lang="hu-HU" dirty="0" err="1" smtClean="0"/>
              <a:t>Tk</a:t>
            </a:r>
            <a:r>
              <a:rPr lang="hu-HU" dirty="0" smtClean="0"/>
              <a:t>. megbukik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162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</TotalTime>
  <Words>120</Words>
  <Application>Microsoft Office PowerPoint</Application>
  <PresentationFormat>Diavetítés a képernyőre (4:3 oldalarány)</PresentationFormat>
  <Paragraphs>28</Paragraphs>
  <Slides>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Áramlás</vt:lpstr>
      <vt:lpstr>A tanácsköztársaság</vt:lpstr>
      <vt:lpstr>1. Előzmények </vt:lpstr>
      <vt:lpstr>2.Belpolitikai intézkedések</vt:lpstr>
      <vt:lpstr>3. Külső és belső támadások</vt:lpstr>
      <vt:lpstr>4. Bukás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tanácsköztársaság</dc:title>
  <dc:creator>rgyorgy</dc:creator>
  <cp:lastModifiedBy>rgyorgy</cp:lastModifiedBy>
  <cp:revision>4</cp:revision>
  <dcterms:created xsi:type="dcterms:W3CDTF">2012-11-05T13:27:14Z</dcterms:created>
  <dcterms:modified xsi:type="dcterms:W3CDTF">2013-11-07T07:32:43Z</dcterms:modified>
</cp:coreProperties>
</file>