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53A5-41AC-4678-B3CF-3BD14AC7BDCA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CF98-7FFA-41DF-926B-95F36DDEC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80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53A5-41AC-4678-B3CF-3BD14AC7BDCA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CF98-7FFA-41DF-926B-95F36DDEC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951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53A5-41AC-4678-B3CF-3BD14AC7BDCA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CF98-7FFA-41DF-926B-95F36DDEC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142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53A5-41AC-4678-B3CF-3BD14AC7BDCA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CF98-7FFA-41DF-926B-95F36DDEC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574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53A5-41AC-4678-B3CF-3BD14AC7BDCA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CF98-7FFA-41DF-926B-95F36DDEC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997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53A5-41AC-4678-B3CF-3BD14AC7BDCA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CF98-7FFA-41DF-926B-95F36DDEC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84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53A5-41AC-4678-B3CF-3BD14AC7BDCA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CF98-7FFA-41DF-926B-95F36DDEC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344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53A5-41AC-4678-B3CF-3BD14AC7BDCA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CF98-7FFA-41DF-926B-95F36DDEC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017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53A5-41AC-4678-B3CF-3BD14AC7BDCA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CF98-7FFA-41DF-926B-95F36DDEC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246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53A5-41AC-4678-B3CF-3BD14AC7BDCA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CF98-7FFA-41DF-926B-95F36DDEC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462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53A5-41AC-4678-B3CF-3BD14AC7BDCA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CF98-7FFA-41DF-926B-95F36DDEC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183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53A5-41AC-4678-B3CF-3BD14AC7BDCA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CCF98-7FFA-41DF-926B-95F36DDEC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31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tengerek királynője Anglia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u-HU" dirty="0" smtClean="0"/>
              <a:t>6. évfolyam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584176" cy="236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8463"/>
            <a:ext cx="551716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1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Tőkés fejlődés Angliában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Megnő a kereslet a gyapjú iránt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földesurak a jobbágyokkal közösen használt földeket legelőnek kerítik el</a:t>
            </a:r>
          </a:p>
          <a:p>
            <a:endParaRPr lang="hu-HU" dirty="0"/>
          </a:p>
          <a:p>
            <a:r>
              <a:rPr lang="hu-HU" dirty="0" smtClean="0"/>
              <a:t>A parasztokat elűzik a földjeikről az újabb legelőkért            szabad munkaerő áramlik a városokba              rohamos fejlődésnek indulnak a posztókészítő manufaktúrák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3707904" y="2060848"/>
            <a:ext cx="79208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3905926" y="3717032"/>
            <a:ext cx="39604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2627784" y="472514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2672885" y="5157192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Megalakítják Észak-Amerikában az első angol gyarmatokat</a:t>
            </a:r>
          </a:p>
          <a:p>
            <a:r>
              <a:rPr lang="hu-HU" dirty="0" smtClean="0"/>
              <a:t>Állami kalózok fosztogatják a spanyol hajókat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algn="ctr"/>
            <a:r>
              <a:rPr lang="hu-HU" dirty="0" smtClean="0"/>
              <a:t>Anglia a tengerek királynője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3851920" y="3250169"/>
            <a:ext cx="93610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28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Vallási és politikai ellentétek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Reformáció terjedése Angliában</a:t>
            </a:r>
          </a:p>
          <a:p>
            <a:r>
              <a:rPr lang="hu-HU" dirty="0" smtClean="0"/>
              <a:t>VIII: Henrik önálló anglikán egyházat hoz létre</a:t>
            </a:r>
          </a:p>
          <a:p>
            <a:pPr lvl="1"/>
            <a:r>
              <a:rPr lang="hu-HU" dirty="0" smtClean="0"/>
              <a:t>Független a Pápától</a:t>
            </a:r>
          </a:p>
          <a:p>
            <a:pPr lvl="1"/>
            <a:r>
              <a:rPr lang="hu-HU" dirty="0" smtClean="0"/>
              <a:t>Az angol király a feje</a:t>
            </a:r>
          </a:p>
          <a:p>
            <a:pPr lvl="1"/>
            <a:r>
              <a:rPr lang="hu-HU" dirty="0" smtClean="0"/>
              <a:t>Vallásháború, vallásüldözés</a:t>
            </a:r>
          </a:p>
          <a:p>
            <a:r>
              <a:rPr lang="hu-HU" dirty="0" smtClean="0"/>
              <a:t>XVI. Századtól egyensúly jön létre a király és a parlament között</a:t>
            </a:r>
          </a:p>
          <a:p>
            <a:r>
              <a:rPr lang="hu-HU" dirty="0" smtClean="0"/>
              <a:t>A XVII. Század elején az angol királyok abszolutizmusra törekednek:</a:t>
            </a:r>
          </a:p>
          <a:p>
            <a:pPr lvl="1"/>
            <a:r>
              <a:rPr lang="hu-HU" dirty="0" smtClean="0"/>
              <a:t>Nem hívják össze a parlamentet</a:t>
            </a:r>
          </a:p>
          <a:p>
            <a:pPr lvl="1"/>
            <a:r>
              <a:rPr lang="hu-HU" dirty="0" smtClean="0"/>
              <a:t>Üldözik a reformáció új irányzatát</a:t>
            </a:r>
          </a:p>
          <a:p>
            <a:pPr lvl="1"/>
            <a:r>
              <a:rPr lang="hu-HU" dirty="0" smtClean="0"/>
              <a:t>Ezek az ellentétek forradalomhoz vezettek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68760"/>
            <a:ext cx="14192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3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Forradalom Angliában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I. Károly 1640-ben kénytelen összehívni a parlamentet, amely azonban nem hajlandó új adókat megszavazni – hosszú parlament</a:t>
            </a:r>
          </a:p>
          <a:p>
            <a:pPr lvl="1"/>
            <a:r>
              <a:rPr lang="hu-HU" dirty="0" smtClean="0"/>
              <a:t>Kerekfejűek és a gavallérok küzdelme - politikai</a:t>
            </a:r>
          </a:p>
          <a:p>
            <a:pPr lvl="1"/>
            <a:r>
              <a:rPr lang="hu-HU" dirty="0" smtClean="0"/>
              <a:t>Polgárháború</a:t>
            </a:r>
          </a:p>
          <a:p>
            <a:pPr lvl="1"/>
            <a:r>
              <a:rPr lang="hu-HU" dirty="0" smtClean="0"/>
              <a:t>Cromwel újjászervezi a parlament hadseregét – vasbordájúak</a:t>
            </a:r>
          </a:p>
          <a:p>
            <a:pPr lvl="1"/>
            <a:r>
              <a:rPr lang="hu-HU" dirty="0" smtClean="0"/>
              <a:t>1649 király kivégzése</a:t>
            </a:r>
          </a:p>
          <a:p>
            <a:pPr lvl="1"/>
            <a:r>
              <a:rPr lang="hu-HU" dirty="0" smtClean="0"/>
              <a:t>Anglia köztársaság: Skócia, Írország elfoglalása</a:t>
            </a:r>
          </a:p>
          <a:p>
            <a:pPr lvl="1"/>
            <a:r>
              <a:rPr lang="hu-HU" dirty="0" smtClean="0"/>
              <a:t>Cromwel halála után királyság</a:t>
            </a:r>
          </a:p>
          <a:p>
            <a:pPr lvl="1"/>
            <a:r>
              <a:rPr lang="hu-HU" dirty="0" smtClean="0"/>
              <a:t>1689 alkotmányos királyság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26" y="2862384"/>
            <a:ext cx="145923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Alkotmányos monarchia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A király uralkodik de nem kormányoz. A hatalmi ágak szét vannak választva, a törvényeket a választott parlament hozza. A törvények végrehajtásáért a parlament által választott kormány felel. A bíróság független csak a törvényeknek van alárendelve. A király </a:t>
            </a:r>
            <a:r>
              <a:rPr lang="hu-HU" smtClean="0"/>
              <a:t>szerepe jelképes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756084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8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</TotalTime>
  <Words>234</Words>
  <Application>Microsoft Office PowerPoint</Application>
  <PresentationFormat>Diavetítés a képernyőre (4:3 oldalarány)</PresentationFormat>
  <Paragraphs>37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A tengerek királynője Anglia</vt:lpstr>
      <vt:lpstr>1. Tőkés fejlődés Angliában</vt:lpstr>
      <vt:lpstr>PowerPoint bemutató</vt:lpstr>
      <vt:lpstr>2. Vallási és politikai ellentétek</vt:lpstr>
      <vt:lpstr>3. Forradalom Angliában</vt:lpstr>
      <vt:lpstr>4. Alkotmányos monarchia fogalma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tengerek királynője Anglia</dc:title>
  <dc:creator>rgyorgy</dc:creator>
  <cp:lastModifiedBy>rgyorgy</cp:lastModifiedBy>
  <cp:revision>8</cp:revision>
  <dcterms:created xsi:type="dcterms:W3CDTF">2012-03-22T06:57:51Z</dcterms:created>
  <dcterms:modified xsi:type="dcterms:W3CDTF">2014-02-25T07:53:39Z</dcterms:modified>
</cp:coreProperties>
</file>