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14CE70-6743-4F9E-B4BD-6B62D3874A13}" type="datetimeFigureOut">
              <a:rPr lang="hu-HU" smtClean="0"/>
              <a:t>2013.11.07.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E40C47-4607-4640-A69A-2EAD65B305A7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ellenforradalom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205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1. Zűrzavaros hónapok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hu-HU" dirty="0" smtClean="0"/>
              <a:t>Román megszállás –hadizsákmány</a:t>
            </a:r>
          </a:p>
          <a:p>
            <a:pPr lvl="1" algn="just"/>
            <a:r>
              <a:rPr lang="hu-HU" dirty="0" smtClean="0"/>
              <a:t>Fehérterror</a:t>
            </a:r>
          </a:p>
          <a:p>
            <a:pPr lvl="1" algn="just"/>
            <a:r>
              <a:rPr lang="hu-HU" dirty="0" smtClean="0"/>
              <a:t>Nincs legitim politikai erő</a:t>
            </a:r>
          </a:p>
          <a:p>
            <a:pPr lvl="1" algn="just"/>
            <a:r>
              <a:rPr lang="hu-HU" dirty="0" smtClean="0"/>
              <a:t>Tényleges hatalom Horthy kezében van</a:t>
            </a:r>
          </a:p>
          <a:p>
            <a:pPr lvl="1" algn="just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47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2. Horthy hatalom átvétele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dirty="0" smtClean="0"/>
              <a:t>Az Antant Horthyt támogatja</a:t>
            </a:r>
          </a:p>
          <a:p>
            <a:pPr lvl="2"/>
            <a:r>
              <a:rPr lang="hu-HU" dirty="0" smtClean="0"/>
              <a:t>Cserébe : </a:t>
            </a:r>
          </a:p>
          <a:p>
            <a:pPr lvl="3"/>
            <a:r>
              <a:rPr lang="hu-HU" dirty="0" smtClean="0"/>
              <a:t>Nem vezet be diktatúrát</a:t>
            </a:r>
          </a:p>
          <a:p>
            <a:pPr lvl="3"/>
            <a:r>
              <a:rPr lang="hu-HU" dirty="0" smtClean="0"/>
              <a:t>Megszünteti a fehérterrort</a:t>
            </a:r>
          </a:p>
          <a:p>
            <a:pPr lvl="3"/>
            <a:r>
              <a:rPr lang="hu-HU" dirty="0" smtClean="0"/>
              <a:t>Elítéli az antiszemitizmust</a:t>
            </a:r>
          </a:p>
          <a:p>
            <a:pPr lvl="1"/>
            <a:r>
              <a:rPr lang="hu-HU" dirty="0" smtClean="0"/>
              <a:t>November a románok kivonulnak</a:t>
            </a:r>
          </a:p>
          <a:p>
            <a:pPr lvl="1"/>
            <a:r>
              <a:rPr lang="hu-HU" dirty="0" smtClean="0"/>
              <a:t>Új kormány alakul</a:t>
            </a:r>
          </a:p>
          <a:p>
            <a:pPr lvl="2"/>
            <a:r>
              <a:rPr lang="hu-HU" dirty="0" smtClean="0"/>
              <a:t>Szélesítik a választójogot</a:t>
            </a:r>
          </a:p>
          <a:p>
            <a:pPr lvl="2"/>
            <a:r>
              <a:rPr lang="hu-HU" dirty="0" smtClean="0"/>
              <a:t>Titkos szavazás</a:t>
            </a:r>
          </a:p>
          <a:p>
            <a:pPr lvl="1"/>
            <a:r>
              <a:rPr lang="hu-HU" dirty="0" smtClean="0"/>
              <a:t>A fehérterror folytatódik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1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dirty="0" smtClean="0"/>
              <a:t>3. A kormányzói poszt létrehozása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dirty="0" smtClean="0"/>
              <a:t>Államforma:  </a:t>
            </a:r>
            <a:r>
              <a:rPr lang="hu-HU" u="sng" dirty="0" smtClean="0"/>
              <a:t>királyság </a:t>
            </a:r>
            <a:r>
              <a:rPr lang="hu-HU" dirty="0" smtClean="0"/>
              <a:t>vagy köztársaság</a:t>
            </a:r>
          </a:p>
          <a:p>
            <a:pPr lvl="2"/>
            <a:r>
              <a:rPr lang="hu-HU" dirty="0" smtClean="0"/>
              <a:t>Szabad király választók</a:t>
            </a:r>
          </a:p>
          <a:p>
            <a:pPr lvl="2"/>
            <a:r>
              <a:rPr lang="hu-HU" dirty="0" smtClean="0"/>
              <a:t>Habsburg pártiak -  antant ellenzi a visszatérésüket</a:t>
            </a:r>
          </a:p>
          <a:p>
            <a:pPr lvl="1"/>
            <a:r>
              <a:rPr lang="hu-HU" dirty="0" smtClean="0"/>
              <a:t>Király nélküli királyság</a:t>
            </a:r>
          </a:p>
          <a:p>
            <a:pPr lvl="2"/>
            <a:r>
              <a:rPr lang="hu-HU" dirty="0" smtClean="0"/>
              <a:t>Horthy Miklós a kormányzó 1920 március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15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smtClean="0"/>
              <a:t>4. a Horthy – rendszer jellege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hu-HU" dirty="0" smtClean="0"/>
              <a:t>Keresztény </a:t>
            </a:r>
            <a:r>
              <a:rPr lang="hu-HU" smtClean="0"/>
              <a:t>konzervatív eszmerendszer</a:t>
            </a:r>
          </a:p>
          <a:p>
            <a:pPr lvl="1"/>
            <a:r>
              <a:rPr lang="hu-HU" dirty="0" smtClean="0"/>
              <a:t>Ellenforradalmi</a:t>
            </a:r>
          </a:p>
          <a:p>
            <a:pPr lvl="1"/>
            <a:r>
              <a:rPr lang="hu-HU" dirty="0" smtClean="0"/>
              <a:t>Mérsékelt antiszemitizmus</a:t>
            </a:r>
          </a:p>
          <a:p>
            <a:pPr lvl="1"/>
            <a:r>
              <a:rPr lang="hu-HU" dirty="0" smtClean="0"/>
              <a:t>Nacionalizmus</a:t>
            </a:r>
          </a:p>
          <a:p>
            <a:pPr lvl="1"/>
            <a:r>
              <a:rPr lang="hu-HU" dirty="0" smtClean="0"/>
              <a:t>Revizionizmus – </a:t>
            </a:r>
            <a:r>
              <a:rPr lang="hu-HU" dirty="0"/>
              <a:t>T</a:t>
            </a:r>
            <a:r>
              <a:rPr lang="hu-HU" dirty="0" smtClean="0"/>
              <a:t>rianon felül vizsgálata – </a:t>
            </a:r>
          </a:p>
          <a:p>
            <a:pPr lvl="1"/>
            <a:r>
              <a:rPr lang="hu-HU" dirty="0" smtClean="0"/>
              <a:t>Irredentizmus</a:t>
            </a:r>
          </a:p>
          <a:p>
            <a:pPr lvl="1"/>
            <a:r>
              <a:rPr lang="hu-HU" u="sng" dirty="0" smtClean="0"/>
              <a:t>Antibolsevizmus</a:t>
            </a:r>
            <a:endParaRPr lang="hu-HU" dirty="0" smtClean="0"/>
          </a:p>
          <a:p>
            <a:pPr lvl="1"/>
            <a:r>
              <a:rPr lang="hu-HU" dirty="0" smtClean="0"/>
              <a:t>Angol-szász orientációjú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282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110</Words>
  <Application>Microsoft Office PowerPoint</Application>
  <PresentationFormat>Diavetítés a képernyőre (4:3 oldalarány)</PresentationFormat>
  <Paragraphs>32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Áramlás</vt:lpstr>
      <vt:lpstr>Az ellenforradalom</vt:lpstr>
      <vt:lpstr>1. Zűrzavaros hónapok</vt:lpstr>
      <vt:lpstr>2. Horthy hatalom átvétele </vt:lpstr>
      <vt:lpstr>3. A kormányzói poszt létrehozása</vt:lpstr>
      <vt:lpstr>4. a Horthy – rendszer jellege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ellenforradalom</dc:title>
  <dc:creator>rgyorgy</dc:creator>
  <cp:lastModifiedBy>rgyorgy</cp:lastModifiedBy>
  <cp:revision>7</cp:revision>
  <dcterms:created xsi:type="dcterms:W3CDTF">2012-11-08T11:20:54Z</dcterms:created>
  <dcterms:modified xsi:type="dcterms:W3CDTF">2013-11-07T07:32:11Z</dcterms:modified>
</cp:coreProperties>
</file>