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ím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2" name="Alcím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B0D9A-3C97-4264-9195-78D989EFC73D}" type="datetimeFigureOut">
              <a:rPr lang="hu-HU" smtClean="0"/>
              <a:t>2013.09.05.</a:t>
            </a:fld>
            <a:endParaRPr lang="hu-HU" dirty="0"/>
          </a:p>
        </p:txBody>
      </p:sp>
      <p:sp>
        <p:nvSpPr>
          <p:cNvPr id="20" name="Élőláb hely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 dirty="0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0F6D92-4241-45A9-8736-C25A62262B46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8" name="Ellipszis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B0D9A-3C97-4264-9195-78D989EFC73D}" type="datetimeFigureOut">
              <a:rPr lang="hu-HU" smtClean="0"/>
              <a:t>2013.09.05.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0F6D92-4241-45A9-8736-C25A62262B46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B0D9A-3C97-4264-9195-78D989EFC73D}" type="datetimeFigureOut">
              <a:rPr lang="hu-HU" smtClean="0"/>
              <a:t>2013.09.05.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0F6D92-4241-45A9-8736-C25A62262B46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B0D9A-3C97-4264-9195-78D989EFC73D}" type="datetimeFigureOut">
              <a:rPr lang="hu-HU" smtClean="0"/>
              <a:t>2013.09.05.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0F6D92-4241-45A9-8736-C25A62262B46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B0D9A-3C97-4264-9195-78D989EFC73D}" type="datetimeFigureOut">
              <a:rPr lang="hu-HU" smtClean="0"/>
              <a:t>2013.09.05.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0F6D92-4241-45A9-8736-C25A62262B46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10" name="Téglalap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B0D9A-3C97-4264-9195-78D989EFC73D}" type="datetimeFigureOut">
              <a:rPr lang="hu-HU" smtClean="0"/>
              <a:t>2013.09.05.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0F6D92-4241-45A9-8736-C25A62262B46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B0D9A-3C97-4264-9195-78D989EFC73D}" type="datetimeFigureOut">
              <a:rPr lang="hu-HU" smtClean="0"/>
              <a:t>2013.09.05.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0F6D92-4241-45A9-8736-C25A62262B46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B0D9A-3C97-4264-9195-78D989EFC73D}" type="datetimeFigureOut">
              <a:rPr lang="hu-HU" smtClean="0"/>
              <a:t>2013.09.05.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0F6D92-4241-45A9-8736-C25A62262B46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B0D9A-3C97-4264-9195-78D989EFC73D}" type="datetimeFigureOut">
              <a:rPr lang="hu-HU" smtClean="0"/>
              <a:t>2013.09.05.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0F6D92-4241-45A9-8736-C25A62262B46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6" name="Téglalap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B0D9A-3C97-4264-9195-78D989EFC73D}" type="datetimeFigureOut">
              <a:rPr lang="hu-HU" smtClean="0"/>
              <a:t>2013.09.05.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0F6D92-4241-45A9-8736-C25A62262B46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B0D9A-3C97-4264-9195-78D989EFC73D}" type="datetimeFigureOut">
              <a:rPr lang="hu-HU" smtClean="0"/>
              <a:t>2013.09.05.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0F6D92-4241-45A9-8736-C25A62262B46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8" name="Téglalap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9" name="Folyamatábra: Feldolgozá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olyamatábra: Feldolgozá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ö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Fánk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B4B0D9A-3C97-4264-9195-78D989EFC73D}" type="datetimeFigureOut">
              <a:rPr lang="hu-HU" smtClean="0"/>
              <a:t>2013.09.05.</a:t>
            </a:fld>
            <a:endParaRPr lang="hu-HU" dirty="0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u-HU" dirty="0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10F6D92-4241-45A9-8736-C25A62262B46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15" name="Téglalap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Európa az első világháború után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Tanítási segédanyag 8. évfolyam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7486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I. A világháború következményei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10 millió áldozat</a:t>
            </a:r>
          </a:p>
          <a:p>
            <a:r>
              <a:rPr lang="hu-HU" dirty="0" smtClean="0"/>
              <a:t>Propaganda(politikai reklám) térhódítása</a:t>
            </a:r>
          </a:p>
          <a:p>
            <a:r>
              <a:rPr lang="hu-HU" dirty="0" smtClean="0"/>
              <a:t>Nacionalizmus erősödése</a:t>
            </a:r>
          </a:p>
          <a:p>
            <a:r>
              <a:rPr lang="hu-HU" dirty="0" smtClean="0"/>
              <a:t>Élelmiszer, nyersanyag és energia hiány</a:t>
            </a:r>
          </a:p>
          <a:p>
            <a:r>
              <a:rPr lang="hu-HU" dirty="0" smtClean="0"/>
              <a:t>Gazdasági visszaesés</a:t>
            </a:r>
          </a:p>
          <a:p>
            <a:r>
              <a:rPr lang="hu-HU" dirty="0" smtClean="0"/>
              <a:t>infláció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2097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II. Az igazságos béke akadályai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Nacionalizmus</a:t>
            </a:r>
          </a:p>
          <a:p>
            <a:r>
              <a:rPr lang="hu-HU" dirty="0" smtClean="0"/>
              <a:t>Bosszúvágy</a:t>
            </a:r>
          </a:p>
          <a:p>
            <a:r>
              <a:rPr lang="hu-HU" dirty="0" smtClean="0"/>
              <a:t>Reváns</a:t>
            </a:r>
          </a:p>
          <a:p>
            <a:r>
              <a:rPr lang="hu-HU" dirty="0"/>
              <a:t>W</a:t>
            </a:r>
            <a:r>
              <a:rPr lang="hu-HU" dirty="0" smtClean="0"/>
              <a:t>ilson – i elvek háttérbe szorulása</a:t>
            </a:r>
          </a:p>
          <a:p>
            <a:pPr marL="0" indent="0">
              <a:buNone/>
            </a:pPr>
            <a:r>
              <a:rPr lang="hu-HU" dirty="0" smtClean="0"/>
              <a:t>„Nem béke hanem 20 év fegyverszünet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3732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Forradalmi hullám Európában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Megerősödnek a szélsőséges mozgalmak:</a:t>
            </a:r>
          </a:p>
          <a:p>
            <a:pPr lvl="1"/>
            <a:r>
              <a:rPr lang="hu-HU" dirty="0" smtClean="0"/>
              <a:t>Kommunizmus – orosz példa 1917</a:t>
            </a:r>
          </a:p>
          <a:p>
            <a:pPr lvl="1"/>
            <a:r>
              <a:rPr lang="hu-HU" dirty="0" smtClean="0"/>
              <a:t>Fasizmus – Olaszország 1922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7565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74093">
            <a:off x="347176" y="255187"/>
            <a:ext cx="3288720" cy="2504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60648"/>
            <a:ext cx="27622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81275"/>
            <a:ext cx="269557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34597">
            <a:off x="6245689" y="520737"/>
            <a:ext cx="268605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626" y="1946981"/>
            <a:ext cx="3856731" cy="27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90777">
            <a:off x="359629" y="4293192"/>
            <a:ext cx="253365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414" y="2360872"/>
            <a:ext cx="251460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906" y="4725144"/>
            <a:ext cx="2902521" cy="2031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11369">
            <a:off x="6533884" y="4264618"/>
            <a:ext cx="245745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674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pforduló">
  <a:themeElements>
    <a:clrScheme name="Napfordul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Napfordul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Napfordul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</TotalTime>
  <Words>72</Words>
  <Application>Microsoft Office PowerPoint</Application>
  <PresentationFormat>Diavetítés a képernyőre (4:3 oldalarány)</PresentationFormat>
  <Paragraphs>19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Napforduló</vt:lpstr>
      <vt:lpstr>Európa az első világháború után</vt:lpstr>
      <vt:lpstr>I. A világháború következményei</vt:lpstr>
      <vt:lpstr>II. Az igazságos béke akadályai</vt:lpstr>
      <vt:lpstr>Forradalmi hullám Európában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Európa az első világháború után</dc:title>
  <dc:creator>rgyorgy</dc:creator>
  <cp:lastModifiedBy>rgyorgy</cp:lastModifiedBy>
  <cp:revision>5</cp:revision>
  <dcterms:created xsi:type="dcterms:W3CDTF">2012-09-10T13:32:22Z</dcterms:created>
  <dcterms:modified xsi:type="dcterms:W3CDTF">2013-09-05T13:07:03Z</dcterms:modified>
</cp:coreProperties>
</file>