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4B0D9A-3C97-4264-9195-78D989EFC73D}" type="datetimeFigureOut">
              <a:rPr lang="hu-HU" smtClean="0"/>
              <a:t>2013.09.05.</a:t>
            </a:fld>
            <a:endParaRPr lang="hu-HU" dirty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0F6D92-4241-45A9-8736-C25A62262B46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Európa az első világháború után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Tanítási segédanyag 8. évfolyam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48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A világháború következményei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10 millió áldozat</a:t>
            </a:r>
          </a:p>
          <a:p>
            <a:r>
              <a:rPr lang="hu-HU" dirty="0" smtClean="0"/>
              <a:t>Propaganda(politikai reklám) térhódítása</a:t>
            </a:r>
          </a:p>
          <a:p>
            <a:r>
              <a:rPr lang="hu-HU" dirty="0" smtClean="0"/>
              <a:t>Nacionalizmus erősödése</a:t>
            </a:r>
          </a:p>
          <a:p>
            <a:r>
              <a:rPr lang="hu-HU" dirty="0" smtClean="0"/>
              <a:t>Élelmiszer, nyersanyag és energia hiány</a:t>
            </a:r>
          </a:p>
          <a:p>
            <a:r>
              <a:rPr lang="hu-HU" dirty="0" smtClean="0"/>
              <a:t>Gazdasági visszaesés</a:t>
            </a:r>
          </a:p>
          <a:p>
            <a:r>
              <a:rPr lang="hu-HU" dirty="0" smtClean="0"/>
              <a:t>infláció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0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Az igazságos béke akadályai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Nacionalizmus</a:t>
            </a:r>
          </a:p>
          <a:p>
            <a:r>
              <a:rPr lang="hu-HU" dirty="0" smtClean="0"/>
              <a:t>Bosszúvágy</a:t>
            </a:r>
          </a:p>
          <a:p>
            <a:r>
              <a:rPr lang="hu-HU" dirty="0" smtClean="0"/>
              <a:t>Reváns</a:t>
            </a:r>
          </a:p>
          <a:p>
            <a:r>
              <a:rPr lang="hu-HU" dirty="0"/>
              <a:t>W</a:t>
            </a:r>
            <a:r>
              <a:rPr lang="hu-HU" dirty="0" smtClean="0"/>
              <a:t>ilson – i elvek háttérbe szorulása</a:t>
            </a:r>
          </a:p>
          <a:p>
            <a:pPr marL="0" indent="0">
              <a:buNone/>
            </a:pPr>
            <a:r>
              <a:rPr lang="hu-HU" dirty="0" smtClean="0"/>
              <a:t>„Nem béke hanem 20 év fegyverszünet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7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Forradalmi hullám Európában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Megerősödnek a szélsőséges mozgalmak:</a:t>
            </a:r>
          </a:p>
          <a:p>
            <a:pPr lvl="1"/>
            <a:r>
              <a:rPr lang="hu-HU" dirty="0" smtClean="0"/>
              <a:t>Kommunizmus – orosz példa 1917</a:t>
            </a:r>
          </a:p>
          <a:p>
            <a:pPr lvl="1"/>
            <a:r>
              <a:rPr lang="hu-HU" dirty="0" smtClean="0"/>
              <a:t>Fasizmus – Olaszország 1922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5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4093">
            <a:off x="347176" y="255187"/>
            <a:ext cx="3288720" cy="250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48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81275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4597">
            <a:off x="6245689" y="520737"/>
            <a:ext cx="26860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626" y="1946981"/>
            <a:ext cx="3856731" cy="27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0777">
            <a:off x="359629" y="4293192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414" y="2360872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906" y="4725144"/>
            <a:ext cx="2902521" cy="203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1369">
            <a:off x="6533884" y="4264618"/>
            <a:ext cx="24574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74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72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Napforduló</vt:lpstr>
      <vt:lpstr>Európa az első világháború után</vt:lpstr>
      <vt:lpstr>I. A világháború következményei</vt:lpstr>
      <vt:lpstr>II. Az igazságos béke akadályai</vt:lpstr>
      <vt:lpstr>Forradalmi hullám Európában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Európa az első világháború után</dc:title>
  <dc:creator>rgyorgy</dc:creator>
  <cp:lastModifiedBy>rgyorgy</cp:lastModifiedBy>
  <cp:revision>5</cp:revision>
  <dcterms:created xsi:type="dcterms:W3CDTF">2012-09-10T13:32:22Z</dcterms:created>
  <dcterms:modified xsi:type="dcterms:W3CDTF">2013-09-05T13:07:03Z</dcterms:modified>
</cp:coreProperties>
</file>