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ím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16" name="Dátum helye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F6DA0-EFA8-47D7-AD85-8477030A5C43}" type="datetimeFigureOut">
              <a:rPr lang="hu-HU" smtClean="0"/>
              <a:t>2013.11.25.</a:t>
            </a:fld>
            <a:endParaRPr lang="hu-HU"/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5" name="Dia számának hely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7F02A84-CC1F-414F-A304-EEC87C4E2D4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F6DA0-EFA8-47D7-AD85-8477030A5C43}" type="datetimeFigureOut">
              <a:rPr lang="hu-HU" smtClean="0"/>
              <a:t>2013.11.25.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02A84-CC1F-414F-A304-EEC87C4E2D4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F6DA0-EFA8-47D7-AD85-8477030A5C43}" type="datetimeFigureOut">
              <a:rPr lang="hu-HU" smtClean="0"/>
              <a:t>2013.11.25.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02A84-CC1F-414F-A304-EEC87C4E2D4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ím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7" name="Tartalom helye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5" name="Dátum hely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F6DA0-EFA8-47D7-AD85-8477030A5C43}" type="datetimeFigureOut">
              <a:rPr lang="hu-HU" smtClean="0"/>
              <a:t>2013.11.25.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hu-HU"/>
          </a:p>
        </p:txBody>
      </p:sp>
      <p:sp>
        <p:nvSpPr>
          <p:cNvPr id="16" name="Dia számának hely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7F02A84-CC1F-414F-A304-EEC87C4E2D4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zöveg helye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9" name="Dátum hely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F6DA0-EFA8-47D7-AD85-8477030A5C43}" type="datetimeFigureOut">
              <a:rPr lang="hu-HU" smtClean="0"/>
              <a:t>2013.11.25.</a:t>
            </a:fld>
            <a:endParaRPr lang="hu-HU"/>
          </a:p>
        </p:txBody>
      </p:sp>
      <p:sp>
        <p:nvSpPr>
          <p:cNvPr id="11" name="Élőláb hely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6" name="Dia számának hely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02A84-CC1F-414F-A304-EEC87C4E2D42}" type="slidenum">
              <a:rPr lang="hu-HU" smtClean="0"/>
              <a:t>‹#›</a:t>
            </a:fld>
            <a:endParaRPr lang="hu-HU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ím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4" name="Tartalom helye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3" name="Tartalom helye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1" name="Dátum helye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F6DA0-EFA8-47D7-AD85-8477030A5C43}" type="datetimeFigureOut">
              <a:rPr lang="hu-HU" smtClean="0"/>
              <a:t>2013.11.25.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1" name="Dia számának hely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02A84-CC1F-414F-A304-EEC87C4E2D4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ím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25" name="Szöveg helye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8" name="Tartalom helye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F6DA0-EFA8-47D7-AD85-8477030A5C43}" type="datetimeFigureOut">
              <a:rPr lang="hu-HU" smtClean="0"/>
              <a:t>2013.11.25.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7F02A84-CC1F-414F-A304-EEC87C4E2D42}" type="slidenum">
              <a:rPr lang="hu-HU" smtClean="0"/>
              <a:t>‹#›</a:t>
            </a:fld>
            <a:endParaRPr lang="hu-HU"/>
          </a:p>
        </p:txBody>
      </p:sp>
      <p:sp>
        <p:nvSpPr>
          <p:cNvPr id="11" name="Egyenes összekötő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ím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2" name="Dátum hely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F6DA0-EFA8-47D7-AD85-8477030A5C43}" type="datetimeFigureOut">
              <a:rPr lang="hu-HU" smtClean="0"/>
              <a:t>2013.11.25.</a:t>
            </a:fld>
            <a:endParaRPr lang="hu-HU"/>
          </a:p>
        </p:txBody>
      </p:sp>
      <p:sp>
        <p:nvSpPr>
          <p:cNvPr id="21" name="Élőláb hely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02A84-CC1F-414F-A304-EEC87C4E2D4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F6DA0-EFA8-47D7-AD85-8477030A5C43}" type="datetimeFigureOut">
              <a:rPr lang="hu-HU" smtClean="0"/>
              <a:t>2013.11.25.</a:t>
            </a:fld>
            <a:endParaRPr lang="hu-HU"/>
          </a:p>
        </p:txBody>
      </p:sp>
      <p:sp>
        <p:nvSpPr>
          <p:cNvPr id="24" name="Élőláb helye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02A84-CC1F-414F-A304-EEC87C4E2D4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gyenes összekötő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ím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6" name="Szöveg helye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4" name="Tartalom helye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5" name="Dátum hely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F6DA0-EFA8-47D7-AD85-8477030A5C43}" type="datetimeFigureOut">
              <a:rPr lang="hu-HU" smtClean="0"/>
              <a:t>2013.11.25.</a:t>
            </a:fld>
            <a:endParaRPr lang="hu-HU"/>
          </a:p>
        </p:txBody>
      </p:sp>
      <p:sp>
        <p:nvSpPr>
          <p:cNvPr id="29" name="Élőláb helye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02A84-CC1F-414F-A304-EEC87C4E2D4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Kép helye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F6DA0-EFA8-47D7-AD85-8477030A5C43}" type="datetimeFigureOut">
              <a:rPr lang="hu-HU" smtClean="0"/>
              <a:t>2013.11.25.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1" name="Dia számának hely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02A84-CC1F-414F-A304-EEC87C4E2D42}" type="slidenum">
              <a:rPr lang="hu-HU" smtClean="0"/>
              <a:t>‹#›</a:t>
            </a:fld>
            <a:endParaRPr lang="hu-HU"/>
          </a:p>
        </p:txBody>
      </p:sp>
      <p:sp>
        <p:nvSpPr>
          <p:cNvPr id="17" name="Cím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6" name="Szöveg helye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zöveg helye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1" name="Dátum helye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E1F6DA0-EFA8-47D7-AD85-8477030A5C43}" type="datetimeFigureOut">
              <a:rPr lang="hu-HU" smtClean="0"/>
              <a:t>2013.11.25.</a:t>
            </a:fld>
            <a:endParaRPr lang="hu-HU"/>
          </a:p>
        </p:txBody>
      </p:sp>
      <p:sp>
        <p:nvSpPr>
          <p:cNvPr id="28" name="Élőláb helye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7F02A84-CC1F-414F-A304-EEC87C4E2D42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Cím helye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Egyenes összekötő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gyenes összekötő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Harmadik birodalom árnyékában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8. Évfolyam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5693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Belpolitikai jobbratolódás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Irány közép – mégis jobb</a:t>
            </a:r>
          </a:p>
          <a:p>
            <a:pPr lvl="1"/>
            <a:r>
              <a:rPr lang="hu-HU" dirty="0" smtClean="0"/>
              <a:t>Okai:</a:t>
            </a:r>
          </a:p>
          <a:p>
            <a:pPr lvl="2"/>
            <a:r>
              <a:rPr lang="hu-HU" dirty="0" smtClean="0"/>
              <a:t>Nemzetközi helyzet</a:t>
            </a:r>
          </a:p>
          <a:p>
            <a:pPr lvl="2"/>
            <a:r>
              <a:rPr lang="hu-HU" dirty="0" smtClean="0"/>
              <a:t>Nyilasok demagógiája</a:t>
            </a:r>
          </a:p>
          <a:p>
            <a:pPr lvl="2"/>
            <a:r>
              <a:rPr lang="hu-HU" dirty="0" smtClean="0"/>
              <a:t>anschluss</a:t>
            </a:r>
          </a:p>
          <a:p>
            <a:pPr lvl="1"/>
            <a:r>
              <a:rPr lang="hu-HU" dirty="0" smtClean="0"/>
              <a:t>Horthy hatására a nyilas párt betiltása , Szálasi bebörtönzése</a:t>
            </a:r>
          </a:p>
          <a:p>
            <a:pPr lvl="1"/>
            <a:r>
              <a:rPr lang="hu-HU" dirty="0" smtClean="0"/>
              <a:t>Darányi  </a:t>
            </a:r>
            <a:r>
              <a:rPr lang="hu-HU" dirty="0" err="1"/>
              <a:t>G</a:t>
            </a:r>
            <a:r>
              <a:rPr lang="hu-HU" dirty="0" err="1" smtClean="0"/>
              <a:t>yőr-i</a:t>
            </a:r>
            <a:r>
              <a:rPr lang="hu-HU" dirty="0" smtClean="0"/>
              <a:t> programja – fegyverkezés – jelentős ipari fellendülés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1981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Zsidó törvények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I. zsidó törvény: Imrédy Béla</a:t>
            </a:r>
          </a:p>
          <a:p>
            <a:pPr lvl="1"/>
            <a:r>
              <a:rPr lang="hu-HU" dirty="0" smtClean="0"/>
              <a:t>Értelmiség 20%</a:t>
            </a:r>
          </a:p>
          <a:p>
            <a:pPr lvl="1"/>
            <a:r>
              <a:rPr lang="hu-HU" dirty="0" smtClean="0"/>
              <a:t>Zsidó: aki izraelita vallású, vagy 1919 után tért át – a megkülönböztetés alapja a vallás</a:t>
            </a:r>
          </a:p>
          <a:p>
            <a:r>
              <a:rPr lang="hu-HU" dirty="0" smtClean="0"/>
              <a:t>II. zsidó törvény:</a:t>
            </a:r>
          </a:p>
          <a:p>
            <a:pPr lvl="1"/>
            <a:r>
              <a:rPr lang="hu-HU" dirty="0" smtClean="0"/>
              <a:t>Köztisztviselő nem lehet zsidó</a:t>
            </a:r>
          </a:p>
          <a:p>
            <a:pPr lvl="1"/>
            <a:r>
              <a:rPr lang="hu-HU" dirty="0" smtClean="0"/>
              <a:t>Faji alapú megkülönböztetés – akinek a szülője vagy a nagyszülei </a:t>
            </a:r>
            <a:r>
              <a:rPr lang="hu-HU" dirty="0" smtClean="0"/>
              <a:t>zs</a:t>
            </a:r>
            <a:r>
              <a:rPr lang="hu-HU" dirty="0" smtClean="0"/>
              <a:t>idók</a:t>
            </a:r>
            <a:endParaRPr lang="hu-HU" dirty="0" smtClean="0"/>
          </a:p>
          <a:p>
            <a:r>
              <a:rPr lang="hu-HU" dirty="0" smtClean="0"/>
              <a:t>Fricska </a:t>
            </a:r>
            <a:r>
              <a:rPr lang="hu-HU" dirty="0" smtClean="0"/>
              <a:t>: Imrédy Béla ősei között is voltak zsidók – Horthy lemondatja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7648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Terület visszaszerzések</a:t>
            </a:r>
            <a:br>
              <a:rPr lang="hu-HU" dirty="0" smtClean="0"/>
            </a:br>
            <a:r>
              <a:rPr lang="hu-HU" dirty="0" smtClean="0"/>
              <a:t>gr Teleki Pál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I. Bécsi döntés: 1938 november </a:t>
            </a:r>
          </a:p>
          <a:p>
            <a:pPr lvl="1"/>
            <a:r>
              <a:rPr lang="hu-HU" dirty="0" smtClean="0"/>
              <a:t>Német és olasz döntőbíráskodás mellett</a:t>
            </a:r>
          </a:p>
          <a:p>
            <a:pPr lvl="1"/>
            <a:r>
              <a:rPr lang="hu-HU" dirty="0" smtClean="0"/>
              <a:t>Visszakapjuk a felvidék déli részét</a:t>
            </a:r>
          </a:p>
          <a:p>
            <a:r>
              <a:rPr lang="hu-HU" dirty="0" smtClean="0"/>
              <a:t>Teleki célja: ország gyarapítás önerőből:</a:t>
            </a:r>
          </a:p>
          <a:p>
            <a:pPr lvl="1"/>
            <a:r>
              <a:rPr lang="hu-HU" dirty="0" smtClean="0"/>
              <a:t>Felgyorsítja a fegyverkezési programot</a:t>
            </a:r>
          </a:p>
          <a:p>
            <a:pPr lvl="1"/>
            <a:r>
              <a:rPr lang="hu-HU" dirty="0" smtClean="0"/>
              <a:t>1939 03.15. Csehszlovákia feldarabolása</a:t>
            </a:r>
          </a:p>
          <a:p>
            <a:pPr lvl="1"/>
            <a:endParaRPr lang="hu-HU" dirty="0"/>
          </a:p>
          <a:p>
            <a:pPr lvl="1"/>
            <a:r>
              <a:rPr lang="hu-HU" smtClean="0"/>
              <a:t>Magyar </a:t>
            </a:r>
            <a:r>
              <a:rPr lang="hu-HU" smtClean="0"/>
              <a:t>csapatok </a:t>
            </a:r>
            <a:r>
              <a:rPr lang="hu-HU" dirty="0" smtClean="0"/>
              <a:t>szállják meg a Kárpátalját</a:t>
            </a:r>
            <a:endParaRPr lang="hu-HU" dirty="0"/>
          </a:p>
        </p:txBody>
      </p:sp>
      <p:sp>
        <p:nvSpPr>
          <p:cNvPr id="4" name="Lefelé nyíl 3"/>
          <p:cNvSpPr/>
          <p:nvPr/>
        </p:nvSpPr>
        <p:spPr>
          <a:xfrm>
            <a:off x="3635896" y="4797152"/>
            <a:ext cx="43204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8752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úra">
  <a:themeElements>
    <a:clrScheme name="Túr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úr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úr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39</TotalTime>
  <Words>140</Words>
  <Application>Microsoft Office PowerPoint</Application>
  <PresentationFormat>Diavetítés a képernyőre (4:3 oldalarány)</PresentationFormat>
  <Paragraphs>27</Paragraphs>
  <Slides>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5" baseType="lpstr">
      <vt:lpstr>Túra</vt:lpstr>
      <vt:lpstr>Harmadik birodalom árnyékában</vt:lpstr>
      <vt:lpstr>Belpolitikai jobbratolódás</vt:lpstr>
      <vt:lpstr>Zsidó törvények</vt:lpstr>
      <vt:lpstr>Terület visszaszerzések gr Teleki Pál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Harmadik birodalom árnyékában</dc:title>
  <dc:creator>rgyorgy</dc:creator>
  <cp:lastModifiedBy>rgyorgy</cp:lastModifiedBy>
  <cp:revision>7</cp:revision>
  <dcterms:created xsi:type="dcterms:W3CDTF">2011-11-17T11:20:14Z</dcterms:created>
  <dcterms:modified xsi:type="dcterms:W3CDTF">2013-11-25T09:46:11Z</dcterms:modified>
</cp:coreProperties>
</file>