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1F6DA0-EFA8-47D7-AD85-8477030A5C43}" type="datetimeFigureOut">
              <a:rPr lang="hu-HU" smtClean="0"/>
              <a:t>2013.11.25.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F02A84-CC1F-414F-A304-EEC87C4E2D4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Harmadik birodalom árnyékában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8. Évfolyam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69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Belpolitikai jobbratolódás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Irány közép – mégis jobb</a:t>
            </a:r>
          </a:p>
          <a:p>
            <a:pPr lvl="1"/>
            <a:r>
              <a:rPr lang="hu-HU" dirty="0" smtClean="0"/>
              <a:t>Okai:</a:t>
            </a:r>
          </a:p>
          <a:p>
            <a:pPr lvl="2"/>
            <a:r>
              <a:rPr lang="hu-HU" dirty="0" smtClean="0"/>
              <a:t>Nemzetközi helyzet</a:t>
            </a:r>
          </a:p>
          <a:p>
            <a:pPr lvl="2"/>
            <a:r>
              <a:rPr lang="hu-HU" dirty="0" smtClean="0"/>
              <a:t>Nyilasok demagógiája</a:t>
            </a:r>
          </a:p>
          <a:p>
            <a:pPr lvl="2"/>
            <a:r>
              <a:rPr lang="hu-HU" dirty="0" smtClean="0"/>
              <a:t>anschluss</a:t>
            </a:r>
          </a:p>
          <a:p>
            <a:pPr lvl="1"/>
            <a:r>
              <a:rPr lang="hu-HU" dirty="0" smtClean="0"/>
              <a:t>Horthy hatására a nyilas párt betiltása , Szálasi bebörtönzése</a:t>
            </a:r>
          </a:p>
          <a:p>
            <a:pPr lvl="1"/>
            <a:r>
              <a:rPr lang="hu-HU" dirty="0" smtClean="0"/>
              <a:t>Darányi  </a:t>
            </a:r>
            <a:r>
              <a:rPr lang="hu-HU" dirty="0" err="1"/>
              <a:t>G</a:t>
            </a:r>
            <a:r>
              <a:rPr lang="hu-HU" dirty="0" err="1" smtClean="0"/>
              <a:t>yőr-i</a:t>
            </a:r>
            <a:r>
              <a:rPr lang="hu-HU" dirty="0" smtClean="0"/>
              <a:t> programja – fegyverkezés – jelentős ipari fellendülés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98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Zsidó törvények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I. zsidó törvény: Imrédy Béla</a:t>
            </a:r>
          </a:p>
          <a:p>
            <a:pPr lvl="1"/>
            <a:r>
              <a:rPr lang="hu-HU" dirty="0" smtClean="0"/>
              <a:t>Értelmiség 20%</a:t>
            </a:r>
          </a:p>
          <a:p>
            <a:pPr lvl="1"/>
            <a:r>
              <a:rPr lang="hu-HU" dirty="0" smtClean="0"/>
              <a:t>Zsidó: aki izraelita vallású, vagy 1919 után tért át – a megkülönböztetés alapja a vallás</a:t>
            </a:r>
          </a:p>
          <a:p>
            <a:r>
              <a:rPr lang="hu-HU" dirty="0" smtClean="0"/>
              <a:t>II. zsidó törvény:</a:t>
            </a:r>
          </a:p>
          <a:p>
            <a:pPr lvl="1"/>
            <a:r>
              <a:rPr lang="hu-HU" dirty="0" smtClean="0"/>
              <a:t>Köztisztviselő nem lehet zsidó</a:t>
            </a:r>
          </a:p>
          <a:p>
            <a:pPr lvl="1"/>
            <a:r>
              <a:rPr lang="hu-HU" dirty="0" smtClean="0"/>
              <a:t>Faji alapú megkülönböztetés – akinek a szülője vagy a nagyszülei </a:t>
            </a:r>
            <a:r>
              <a:rPr lang="hu-HU" dirty="0" smtClean="0"/>
              <a:t>zs</a:t>
            </a:r>
            <a:r>
              <a:rPr lang="hu-HU" dirty="0" smtClean="0"/>
              <a:t>idók</a:t>
            </a:r>
            <a:endParaRPr lang="hu-HU" dirty="0" smtClean="0"/>
          </a:p>
          <a:p>
            <a:r>
              <a:rPr lang="hu-HU" dirty="0" smtClean="0"/>
              <a:t>Fricska </a:t>
            </a:r>
            <a:r>
              <a:rPr lang="hu-HU" dirty="0" smtClean="0"/>
              <a:t>: Imrédy Béla ősei között is voltak zsidók – Horthy lemondatja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64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Terület visszaszerzések</a:t>
            </a:r>
            <a:br>
              <a:rPr lang="hu-HU" dirty="0" smtClean="0"/>
            </a:br>
            <a:r>
              <a:rPr lang="hu-HU" dirty="0" smtClean="0"/>
              <a:t>gr Teleki Pál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I. Bécsi döntés: 1938 november </a:t>
            </a:r>
          </a:p>
          <a:p>
            <a:pPr lvl="1"/>
            <a:r>
              <a:rPr lang="hu-HU" dirty="0" smtClean="0"/>
              <a:t>Német és olasz döntőbíráskodás mellett</a:t>
            </a:r>
          </a:p>
          <a:p>
            <a:pPr lvl="1"/>
            <a:r>
              <a:rPr lang="hu-HU" dirty="0" smtClean="0"/>
              <a:t>Visszakapjuk a felvidék déli részét</a:t>
            </a:r>
          </a:p>
          <a:p>
            <a:r>
              <a:rPr lang="hu-HU" dirty="0" smtClean="0"/>
              <a:t>Teleki célja: ország gyarapítás önerőből:</a:t>
            </a:r>
          </a:p>
          <a:p>
            <a:pPr lvl="1"/>
            <a:r>
              <a:rPr lang="hu-HU" dirty="0" smtClean="0"/>
              <a:t>Felgyorsítja a fegyverkezési programot</a:t>
            </a:r>
          </a:p>
          <a:p>
            <a:pPr lvl="1"/>
            <a:r>
              <a:rPr lang="hu-HU" dirty="0" smtClean="0"/>
              <a:t>1939 03.15. Csehszlovákia feldarabolása</a:t>
            </a:r>
          </a:p>
          <a:p>
            <a:pPr lvl="1"/>
            <a:endParaRPr lang="hu-HU" dirty="0"/>
          </a:p>
          <a:p>
            <a:pPr lvl="1"/>
            <a:r>
              <a:rPr lang="hu-HU" smtClean="0"/>
              <a:t>Magyar </a:t>
            </a:r>
            <a:r>
              <a:rPr lang="hu-HU" smtClean="0"/>
              <a:t>csapatok </a:t>
            </a:r>
            <a:r>
              <a:rPr lang="hu-HU" dirty="0" smtClean="0"/>
              <a:t>szállják meg a Kárpátalját</a:t>
            </a: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3635896" y="4797152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75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140</Words>
  <Application>Microsoft Office PowerPoint</Application>
  <PresentationFormat>Diavetítés a képernyőre (4:3 oldalarány)</PresentationFormat>
  <Paragraphs>27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Túra</vt:lpstr>
      <vt:lpstr>Harmadik birodalom árnyékában</vt:lpstr>
      <vt:lpstr>Belpolitikai jobbratolódás</vt:lpstr>
      <vt:lpstr>Zsidó törvények</vt:lpstr>
      <vt:lpstr>Terület visszaszerzések gr Teleki Pál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Harmadik birodalom árnyékában</dc:title>
  <dc:creator>rgyorgy</dc:creator>
  <cp:lastModifiedBy>rgyorgy</cp:lastModifiedBy>
  <cp:revision>7</cp:revision>
  <dcterms:created xsi:type="dcterms:W3CDTF">2011-11-17T11:20:14Z</dcterms:created>
  <dcterms:modified xsi:type="dcterms:W3CDTF">2013-11-25T09:46:11Z</dcterms:modified>
</cp:coreProperties>
</file>