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C0C8-321F-4BE2-96D1-C8D4C0D065A4}" type="datetimeFigureOut">
              <a:rPr lang="hu-HU" smtClean="0"/>
              <a:t>2011.11.15.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2D1F-E1D4-49E1-B6E8-241C94E62FB7}" type="slidenum">
              <a:rPr lang="hu-HU" smtClean="0"/>
              <a:t>‹#›</a:t>
            </a:fld>
            <a:endParaRPr lang="hu-H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C0C8-321F-4BE2-96D1-C8D4C0D065A4}" type="datetimeFigureOut">
              <a:rPr lang="hu-HU" smtClean="0"/>
              <a:t>2011.11.15.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2D1F-E1D4-49E1-B6E8-241C94E62FB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C0C8-321F-4BE2-96D1-C8D4C0D065A4}" type="datetimeFigureOut">
              <a:rPr lang="hu-HU" smtClean="0"/>
              <a:t>2011.11.15.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2D1F-E1D4-49E1-B6E8-241C94E62FB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C0C8-321F-4BE2-96D1-C8D4C0D065A4}" type="datetimeFigureOut">
              <a:rPr lang="hu-HU" smtClean="0"/>
              <a:t>2011.11.15.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2D1F-E1D4-49E1-B6E8-241C94E62FB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C0C8-321F-4BE2-96D1-C8D4C0D065A4}" type="datetimeFigureOut">
              <a:rPr lang="hu-HU" smtClean="0"/>
              <a:t>2011.11.15.</a:t>
            </a:fld>
            <a:endParaRPr lang="hu-H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2D1F-E1D4-49E1-B6E8-241C94E62FB7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C0C8-321F-4BE2-96D1-C8D4C0D065A4}" type="datetimeFigureOut">
              <a:rPr lang="hu-HU" smtClean="0"/>
              <a:t>2011.11.15.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2D1F-E1D4-49E1-B6E8-241C94E62FB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C0C8-321F-4BE2-96D1-C8D4C0D065A4}" type="datetimeFigureOut">
              <a:rPr lang="hu-HU" smtClean="0"/>
              <a:t>2011.11.15.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2D1F-E1D4-49E1-B6E8-241C94E62FB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C0C8-321F-4BE2-96D1-C8D4C0D065A4}" type="datetimeFigureOut">
              <a:rPr lang="hu-HU" smtClean="0"/>
              <a:t>2011.11.15.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2D1F-E1D4-49E1-B6E8-241C94E62FB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C0C8-321F-4BE2-96D1-C8D4C0D065A4}" type="datetimeFigureOut">
              <a:rPr lang="hu-HU" smtClean="0"/>
              <a:t>2011.11.15.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2D1F-E1D4-49E1-B6E8-241C94E62FB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C0C8-321F-4BE2-96D1-C8D4C0D065A4}" type="datetimeFigureOut">
              <a:rPr lang="hu-HU" smtClean="0"/>
              <a:t>2011.11.15.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2D1F-E1D4-49E1-B6E8-241C94E62FB7}" type="slidenum">
              <a:rPr lang="hu-HU" smtClean="0"/>
              <a:t>‹#›</a:t>
            </a:fld>
            <a:endParaRPr lang="hu-H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C0C8-321F-4BE2-96D1-C8D4C0D065A4}" type="datetimeFigureOut">
              <a:rPr lang="hu-HU" smtClean="0"/>
              <a:t>2011.11.15.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2D1F-E1D4-49E1-B6E8-241C94E62FB7}" type="slidenum">
              <a:rPr lang="hu-HU" smtClean="0"/>
              <a:t>‹#›</a:t>
            </a:fld>
            <a:endParaRPr lang="hu-H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B76C0C8-321F-4BE2-96D1-C8D4C0D065A4}" type="datetimeFigureOut">
              <a:rPr lang="hu-HU" smtClean="0"/>
              <a:t>2011.11.15.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0F22D1F-E1D4-49E1-B6E8-241C94E62FB7}" type="slidenum">
              <a:rPr lang="hu-HU" smtClean="0"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szentkoronaradio.com/files/gombostiszteleg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mtClean="0"/>
              <a:t>Válság és kiútkeresés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smtClean="0"/>
              <a:t>Tanítási segédanyag 8. osztály</a:t>
            </a:r>
            <a:endParaRPr lang="hu-HU" dirty="0"/>
          </a:p>
        </p:txBody>
      </p:sp>
      <p:pic>
        <p:nvPicPr>
          <p:cNvPr id="1026" name="Picture 2" descr="http://t3.gstatic.com/images?q=tbn:ANd9GcQ6KWYZkGBQurYKZKoMmG7N4xCu9Jw2Eiwma-GlwE1cEUoom9ZEy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988840"/>
            <a:ext cx="1657350" cy="2752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36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gazdasági válság következményei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Ismétlő kérdések:</a:t>
            </a:r>
          </a:p>
          <a:p>
            <a:pPr lvl="1"/>
            <a:r>
              <a:rPr lang="hu-HU" dirty="0" smtClean="0"/>
              <a:t>Melyek voltak a gazdasági világválság kirobbanásának okai?</a:t>
            </a:r>
          </a:p>
          <a:p>
            <a:pPr lvl="1"/>
            <a:r>
              <a:rPr lang="hu-HU" dirty="0" smtClean="0"/>
              <a:t>Mettől meddig tartott a válság?</a:t>
            </a:r>
          </a:p>
          <a:p>
            <a:pPr lvl="1"/>
            <a:r>
              <a:rPr lang="hu-HU" dirty="0" smtClean="0"/>
              <a:t>Milyen megoldások születtek  a válság leküzdésére?</a:t>
            </a:r>
            <a:endParaRPr lang="hu-HU" dirty="0"/>
          </a:p>
        </p:txBody>
      </p:sp>
      <p:sp>
        <p:nvSpPr>
          <p:cNvPr id="4" name="AutoShape 2" descr="data:image/jpeg;base64,/9j/4AAQSkZJRgABAQAAAQABAAD/2wCEAAkGBhQSERUUExQWFBUWGRgXGBgXGBoZGRwdHBocGRocHBgaHCYfGh0jHB0aHzAgIycpLCwsHB8xNTAqNScrLSkBCQoKDgwOFA8PFSocHRwpKSksNSkpLCk1KSkpKSkpLSwpNSwpKSwsKSkvLSkpLCkpKSkpNSkpKSkpLCksKSwuKf/AABEIAL4BCQMBIgACEQEDEQH/xAAbAAACAwEBAQAAAAAAAAAAAAAEBQIDBgEHAP/EAEEQAAIBAgQDBgMFBgYCAQUAAAECEQMhAAQSMQVBUQYTImFxgTKRoRQjQrHBB1Ji0eHwFTNygrLxkqIkU8LD0uL/xAAZAQEBAQEBAQAAAAAAAAAAAAAAAQIEAwX/xAAqEQEBAAIBAgUCBgMAAAAAAAAAAQIRAyExBBITQVEUoXGBscHS8AVhkf/aAAwDAQACEQMRAD8AU8QF63+vLf8AGphPxVYqbR4Vt7Yc5uqGNYiY73LjbotXCbirTU/2r+WChUWTGJuIb3wd2dIGZpkgGDMHbA+fH3r7DxG31wAOOgY+GJ0xceuKNbnKTRmANMBhrlSWI1mACB1E8sIa1MxI2vONHmctevULEXAAkXlySYmZETthAKZFMg7wcQAV1vbqcXZNfEB5GfljjJ4h5zidEGbbwYwF+YpEgabHnyxdFoOI0QYGrfESra5/DGCgghUmTzwzoq3cnbT93qnfy9sL6439cHUqBNIEMRp0Ss2M+/vtghdxEeJf9I/XHOER9ooyJHeU5BuD4hIxLPpNUAbwBh9wfskToq6rqyuBIAMGY68owFXGyPtWY0gKvePECBuYgDCx6W15nDDOT3tTUNJ1sSOkknfnvhe7bXPX+uAGO/v+mI5bn7YkwuPXEssvxe354C8r923oD8jimoniA/hX/iuCT/lN6D8ziustx/pX/iuAqkAY+Kg44o1sEAJYmBHyxIdOhg+otgOPUAwTwRJr0rfi/Q4GKAmcG8Eg5mkPOPocBq8/erVP8b/88U5AeH/d/LFudP3tT/W//PEMiPB7nAW6bp/o/wDuY/riwLitUunPwA/U/wA8GZcb+uCuqt79Bgat/m0/IfoMGHAtUffDyH6DAEsbj0P5rgPSf7OCXuR5/wD7LjvdDpgMpxBFU1gBA7yg3/pUn88KOKoTUNibKLC1hhtxhvFUuP8AMo26/dvy54CDpokli8jZrRBm3rH1wQBlCVdTcX3Ix3Nn7xjPPf54YUlTxEs+3hAIN5Fifn9MPeAZWmpl1DzeWXUYAn8r4DFtRYCSDG0xb54+pDxD1H549T7Q0qFWgVGmwDLCkQdMggxHtjA0KIZo1KOeor78sA4zboTWB+IEFTfYu0/iibjlsMKcwGj+GDOGWUzM0at/FCljYGxMWN97WwCqnuTq3g4BeaZLKIEkkf8AeNXw7sirqG1wT+e2M1lwpqCSbaiORkR/XG24IDqZA76Ct4LQDqAmQfDb0wGV4vkalGpomYO8bg+XzxGMOe09BFqAKZaPESSTAFgZ9SZwkQNriPD7f3vgAIMmcM6QQUgTdzoA3t1n1EYX5ncxgylViiC0RYXiQR0O+xwFYpA1t7gCD6yJP988a/s9mSzGgKxRho0ifEfD4456SeWMT34nVqlrcjceu2NTwFlFOpWKIUQ6zV1CFPKxEhzEAbk7A4nmi6oLtLRVMy0EksAzE8/wi0c4nCTMb4tz/GBVrO7rGo2m9tgPLFZdDBBU2kjmOoxUC93cW54sy6XI6j9cWrUXy26c+mI96omYNuWAtcRSbfYfPUYxVmlDHfkv/FRj7MVAFIWCCBNvfFjp4v8Aav8AxXpgNJ2TqhUYJTJdQGPmNQU3j8Mze2O9uuEJCVUUIbB+WrV8PhHSN/MYE7O1z30d53Y03sLwZE6v+8X9sc+X0hT4C0GNiQAfoJwGXwb2do//ACqfqfywAymcNuyyznKI/iGA0eapeOp/qf8A5nATZvu6OoQWJIXa5nf2ucMMxux/iY/U4ScRyv3ChfDoqN5xJZT9fzwGm7NcB70As7s0R8RgeULAA8t74tzFHu2KSGYCSBNpJHPnY2xDsrlVqnL1BVJqqHFRQTElm0sRtMWiI2w27Q5dRVLgAFovJkxM+HYD4b9ScFKXFjgaofvRbcfpgo7YHY/er/pP6YAmlTlwPQfN1xZ3A/v/AKx3Kr4x/t/5A/pgruPM4DCZfKai5qqGvaRPM7eURiGa4WmpNNMRJmNtxvfpOC87XKIWG4wsq9orAKoLc52nyAucEG5vg1Lu2KINQ2idufPpg7hNkCmxZFVSfhiAJHW3PGUqZ2tWOmWafwqIB6+EeUnGz/ZvUOYL0KpQrSphqZP+YJaNI6oL2PwkiOmAPzj6KHdlgxMiVtIj5WxkKXBk1spU6RGm5/PDv9ozNls1TWm40mkDpg/vEEtNrxaOhwlp9oAVMjS8W/dP8vTAff4aoqxpJWJkkm/r8rYqzuYkEJBF5nnfB9bMRT1sLwLeZ2GM6+ZIaIgG8DAfVqmoAi39zjddm8o7KtQaHR1+MsF0kfGHEGCp5Wm0b4xShSAQpmYH0ONRwunR+yZoFxTqECogaoFGpdPhVJ8RYA+KOYHI4BVnM33mYqEMSC5EnYAWEDlYDEdakkKSY5xAnpgYZKabMrAFSJU7wSBPzOK2qhIUSJtf25/zwEkyxaS1sCV41QDIECf5YcZlzTQnci36XwmVfBPUj3j+uOLk5rbqOnDj11qzLKGYBhIJAJgyJMctz5YYRSoiojBnLLY7RBt7giZA5xaScLKJJmPX+4xdVpgH4p6mLe1/0xzPb2U1wpgAGSBBJ29gP1wKbcv79sHZnToQqfF4gw6bQfe+B2p+He/THRxctnSvHkw31jtGq5/E0epwQtNiJkn/AHHAeVqQYOx+h5YMTMG4Ij6Y7nM7SB0kszCP4m6YGqZ790XO7G5PzwRVzHgb0thcqzbANuC8Spo01gzXsQAxHUaTA8wZseuKuNcbbMFZAREnQg5TEkn8TGBJ8gABgMWHrNvYD+fyxx6DAAkEAzB5HAcGYI8/XDrsbW/+ZSPQz9RhCThv2SeM0h6X+owGuqVgFLMYF5J98KF4vRFI06jsxM6mCnmdU387+2BuPZ3wIsm4mBueQHvfE852cNClTcKXqbuCRAkGAAfa+A13Y/hrUapovQiqumr3pA0qrCxnckiRp2kGdjgXt12qpmvTpUWkU57xw0aiSJExyg/PCrj3bSrXXu9PdqYZtJJYgAiC3MXNjjJMRCgCMBvRxFdIh9QNr7z0Bi+PhX++URB0mxsdxhb2W4gKpWjW0rShhLEAE2AA/iHLBdfh9SnUdVMhNWhjsQOvtb5YB3lH8Y9voSf0wfpHUYz/AAbMNbWQW0iSu3xED88aT7N6YK8tfjw5KcKmViDUt8UG4Bk32398QNMyBBE9cWlDonRILAB7iLE6elxfBHMrm3pkOhKsLgjG47GVMsM7SzBJAKuLyAKpMSbmxEi9p0nGEy6EkAMFJP4jA9zyw14bnGasVdxFQ3J2kCAQAOk+uA3PbHiVHM1KQYFalCpUZiw2RRZT1BIBgj8J648yq1yzFoiSW2tvPLljRcfYUl0q2t6t6jSSYFhE8m/Q4zbj+n9+uAcms1XcX5KN/FzInphnQ/Z5maqF9VNCb6WJ9hIEDpirszlGQirUUrTFpIMSRuInlP0x6XleJ04XchtoViLbza0eeA8ipZJ0Z8vVUoymRJICtBi45NyveOeOtlHJQQ2o2I033O3I+vmMaj9omUitSrCdOnu2vuRLJbnEtyxnKnF2KKgMAEXIvG9z5WHoMA64HkaTVVy1YVGasJ+6F1Cy2kmJUSDcDnythb224SuWzpRAqpopMqqxYgRHi56jBN95nnhZ/iNSm6VEqMlRSYaZO/n1vvhpwfg/2gmtWdnZzMsTLeEkyd99IxnO6xtaxm7IC4vXJOnrc9d/6The58IHrPzthnxzLaa0WiAI+pj88LK6QcfLjtpt2bzDqzaFZiQolSARBmAx2DWmL4YZrsrmHDVdKhmMinsfY7Yl2W+7gsCwJV7CYGmT68xj0PL8TpGVCEnSGBKwsRqFyeY8sZl3a1rUjx9FuVe0G9uexHsbYEEBjN4wbxim9KqwaAxhyAZA1+MD64Xu0mcbjNV1d564tGZkXF+uOVPEPTFeWol20qJJm3pc4+lx3eMcWc1lU6taR0/XEKB8QxxwVJBsbg4+Qxe0+fPG2Vq0izReZg28zjY5bsS2aRDqZLQq/EPUzH0wlylBYFQHxN+HlyM/WMb3s3n6rUmCIgakyKJO6vMmDzFtuuA827QcAq5Or3dWLjUrLswkj6EEEYjwStpzCHzjpyt/fpjfftVRTlqTMPvFqaVIMWI1MI5/CDfb3x5kCd/fAaDIZfv87SXcAg+y/wBfzxqe0qBqbHSSFa3NQBIBMEch5xvgDsZktBFaVLvymIXkJPM7/LB/FEPiKkgd3Un7yAIBN6f4p2keeAw+cpuqK5PxAg7RyAHywvd9rR0/vnj0Psr2BbNUadTMOUoiWEWLg85NgvnE3xqE4dwymukIhixYuS3u0z+mA8oCu6SaZBRQZIIt1AI5zNumH2YLyGDu1F1AIYyA0S0dAdwMaDP8Fyy03qUKvgGkvTdtYQO2jWGJ1aL3BkETiXFuCd27UFINKqoq0bgLqAusjkDEeTDAIOGVAtQKAFHgsLCTVE2xse8HXGCyrkZgAiCDTBB694JH0xqftgwHn2fYd6o1FwBuSDG/T2wI1Kx8JMcxsIMEm15sMWVamqqxEW/l/TFFYi0csBHLkAjUupbyAYPz9YxKifEOftP0x2gYDQ+mYUrfxCZN/LfHcvRY7Anlbrv+mAIrAFNgLAnTzgxcbrblti6hlS1KkSba6iybQAEbf1YnA2cV6fhYafe/v1OBWqHSBPhuQOQPO2A9D4h2vy1OjTpIxqv4ZKg6FMiSWNm/2zzxo+FxoMGSCTaZE23P/Rx5Tk8jRqUGOs9+J0p1/nb640fB+1/c0SjqajCwZTAspgOv4gG0gkaTE4APtVxVquaNPUoWlISL6puSeRPL/vChaYYtLAHl0tbrg5OGHN5g630ypcuFUAfhUaRYDbbocJlq927CQ4BIkc7wCD7YDlQ2HO+Nxwjw00GwjGIrEEEj1I6cvfGjbO6MmjixKgT5yR+mMZ4+bGxrG6spfxivNYtykD6YFFDWwggWufTlAxpuynYOpnIq1i1OidiB46lzZQeX8R9uuHfaDsb3KJVyVPUFB1geJj/FP4vMdMfOuNxjsmUyrN9ncxCskyR4Rttfbreb49B+06KU3AFMdB8Ijfe/n13x59QVah1rT7uoniIMlH6iJEHnYjGhzQFQKlGp3qUyXbqSRYMT+DeARtfzx471bXrrckYnieqoWrOylnbxKARBPSfwwOXlhcUmY6TjdZrhWbJTQEQOdIADNJusGVPhheg254x2eolGYQBBIIExIsYm8HHpjdsZSRs+PdhUGRFSiw1UTB61LBn25gkwD0Iwp7O8NTQjhdTbktBnfYdDsfXH3B+07u2UyoLJREq8Egu76jqYi8aiLes4H4Xm2pqAFBCll+KCQGIuCMfT45rGOHK7qjtLwfudLKPC4JHleCp8wY+uEemw2gn3xv67JnMrVpqfvKfj0nfw7+vhkT5DpjDZcAieeNsrcrVKMJ+EE/UQfePyx6X2LyLP3h0go0dSDzBnVHnO4+WPOMvRgo1SQrRfpPPGz7E9phQpMKp1CkAQ19p/ypnxGNpG0idsBZ+1LMqalLL/ABEIXIG4Zjuf9oJ98YCnkSQCNpiCYPnhxXzD5vMF9QNRyxYm2kEwomIEWGF1HI1Ktv3d5NvO+2A2TcVFOipQBwq6T4lbSLctwPfCnifFzWphaQXU3hP76zOpZb8Db+xwozWYRKemmCzfC1SbXF1A5jzOG/AG71qlJafeVmD91cKRpXk1gPDFpvHrgC892xzfcmlUqJKFQndDQAAGkNYbQLERcYy2czJcqwYs53Cg78oA69B7Ye5TsRnagan3FdIN9QGgnyYsOu4JHrje9iP2dLlCKtUh6/UXVJ5LI3/i+UYBN+z3sNWDitXASnDDuzBLSI8SkQo2MXuOWHvbPh2j7KyQq05S4AEMVjy3G2NhWKqhLFVUCSSYAHMknb1x5d267a0c4n2ehLUw4LvEBiuwWfwzfVF+W+AVceyXdZ0EkHvBSqR0lmked1mfPF/fnrhM+cNWuGIAjulAGwCho3+eGmkYJWZzC+3oOkHlgSrTm4+fvg6peQOh/TFnDOHrW1anCxYgKWYX6WA9ScFLJ8J8I+L47238PS++O0GYXE/PHa6BdShms0gciI+I3iYI+uI0akTPrgOVq7OZYyTAkyTaw/TEXgbGdpkRB5gX5Hnj6kJPtieaedJliIA8QgCPwgzcC2AqQibSDvbkcP8Ah2bp1TpqgI9/vFkTa4KbExjPgYedmMsz1lV5akpLMJlNRQxMHnEecRgJ8Uq0qSVKNIl2dgXqMNICi6qOvt1PXCOmsmBc3ubCwnnhr2moFM24PMgzvAPtGwG3KMCZPJlqrIkMQKmmR8WlWJjzgSPOMAOx38xjZ9iuyRza061Y/cp4KafvkMSS3LTqJHnHTfMcP4acxXpUlMGoYJ6Ddj/4yce55PKIiCnTAVKahFHSwHzgk+pwCvOU9edpK9qPdsqDvNAJEyQqsDyHKCDGGGU4PlSn3SqQLBkcg2N5ZGB3nCTia0Dn07+pTWmlE/d1FkXkXJlZNiPTBXEXyi5Y1AlFkVJTTAJhfAARcHbfHhnx97Jt645+1rEcXytMZypQpMURJWGPhkglyS3IEzecCComXqau7dgwUK4YorBNBlee67HkcU5QDUHrkDvHuSZiLy3l/TGpz9JKtPSQNIiOREbEdDj59ll7OyZSzuB4Fx2mHE0mbTLAl9oAtGx2F/XCHOMtT7Q6gAS0IfFAIZh4uq6QPfDLO5Je7LooJAnUsqV0H7wm+mII26nCfgmeBSvTZSe8WZ1EAeIKpiYN25jmcdPDw3vXhy8k7QhmDv74a0eLaKQ/E5LG8xvMk88KmW+GvDsiKtKCYKubjoQCR9MdzlGcO4kFK1EaKviYgddyNJsQdo6YRVX8RIgSSYGwkzHoMNqPCFOYCrMKmtr+sfO1sJ+kiBHIb33wDXJ5+Wh2BGiNjB56f9XnhknCU7gN3gFNnv4lJiARz5c/bCzh2TlQObBiOVh5wYk/kcXDh7NqkD7tFUDzsTeBMwfngLs9m6dJdFPeAC0XN9tQ+L129ZgJqmbZ5UGFP4RYe/X3nB/EVUr8JlYc+YNtxymMd7N8IOazNNO7OgvpJUGBabn0vfocBtf2ediFai1bMIrK3wKw9RJBwXnOHUchnKFQJcgqCJ3jTFt7EC/nj0OjTCKALADHln7Sc+6ZrvPD4AFTnDAhrr6QcFeiZbtDRqEKlRGqEEqgdSzACfhn88Zql+0wJmHp5rL1Muqgw0ipJEz8FoMQNM3mYx5x2fr1e8OYpwa1Ea0GwJU3EdCuoe+GXbTtGmdalUoqcu1NHL6mUElnmBombqTJ/e2wQX247YjO06FNGZA1Tx0h0kaCx5nnG3yBxlcvlWpVHpt8Sx+ZE4BRj3oOrUdQueZne+NJxmn4qVQhl7xXsdjDSCOtm354APJn73/cn0R8NO5PlhTkj97/ALh9EbDzvB5/I/ywSs1TeTvNjgAt4m/3c8FBiLyZwDp9sFdXEgvyxFUOOzgJUSJJOLalOR68yYAtJ+f6YpQQeeCFMz8sAEL4OyKMv3itoAOnUCJ1aSRYXuJExF8coZU1KsGwJkkAC3OAPyGHNbgH2cd8fHTAcQGnUIiZEGJInpfAK+KcVau6uwAcKFJ5NBMGORg4cZOolPJnMldNd2qohkXL+EuF/CirrAEfFOEXEa9NmHd0u7AUAw0yYub7GcamvwZs3SWsGp0URSlGm7gHStj4jAuQb9ZxjLOYujh8Plzbsskmu/ze0K+zFQU8xTc7KGJ/hAQmfp9ceuZKvKmeoEeZEn3kkewx5VT4VUp12QeIimHOgd4Is19BPhsJIm09cbAdo1poCuqoxV68KjaSCSqkndVUAzierj8vT6Lm1LMd7FJn8rTzWYqO7+KKTFl1UibalUgHaBY8pjGe7Y5ynVqpRy60dNizqovyC6lFwBcnz8sF5ftRTy+VK0stUpsQaqF/GtzpD6jBIAK39ucnOZlnRLBi1VNRZlIGkwWZZ3uYkQIw9XHetl8FzzG3yXoh3Yq6yK/dU1GlVhthck35mWv1GC2pVESpOYBUm6kRGwOkzaSNo688B0ssy0y7VGQFdQU04DeLSQhi4Ai87emO5XK1SKj1kc6wpBIMaJIsxFhf/wBRizkxyZ5PCc3Hu3HpPc+opOU+6qRIdXGnUSCLjewi84yfBaADMCQfhBg+EjvEeAw3nSR/PBPDOGORVPf91TpxqaTBmdIAW7EwcFcKytNSO9qEh2Yg0xrbwCLjcCLiROJOSb0t8JyTDzdL7699Wb/TqE4pwFKdRKaAtKEk6oMjY7elo54r4VQZEuD4oIhgLRzBGDqJapXZhTaHDaCRcqhM38hEnrgrJ0DVqUwLK61WBI37tWJj3UjFvJj8pPCc1tlx1qW9f9S39r/xRlAPESG1EwBDGQFFjoYDr88ZxKGp9KiZ9o5nnyuMa3hFN3YhKZLMpemGEBhtInkDF7b4DznZ7RnMxSuqIw1EXKrUUMqjqxmPQTjUsvZ48nFnxXy5zVWcGzFMKQWa/wCG6yq2F49488O6VFapZqcOqaVBl7gqI1EvAAFrD3xmeI10y7imgYkC5LAqATKgLG8RMk4n/jFbT4C1MEBIRVOoRtcS1p54rzSqUSVdIWfEszyMxF+RjmdsbH9lPH0akcuw0GlNSZ8LBmtuSZBkmLX2xmsj2T4izahlyVqSLsiAeZBMgY1/Zb9mK5dhUqVRUqjovhQm9pMkxzIGA1dXP6nAggA/CD4iI3jaPKfXHnf7RssGNUaYZaa1DuQYchTJEzp1KRfYeWPQ87VpUUZqrBVAYsx5CLk25i23ljyXP9oRmnzRBbQwWnSDbrTUyfSTO97jBQfY/LaixLQArRv6k23whKpLamY7lQB1MgST0+uHvZSme8K6oKloB6xhXbWWiGJkQCbMAbR0k4IXsRqttOxP5kY1PF6cUMsw1AaiIJJAtJk7XkR6YQZbhFao0KhJvvYe+NZweprooXF6Hi0kbt8EGbTzwCTJN94T/F/+M4Zd2Op+WAaun7TUKfBraOX4eQ6XwZOAQg4i6g7/AEt+WO4+BHXABNjhxKofXfHAPynATQnSTJtFuVzGL8pSQ3eqKYB2Cs7ewEL5XYXxRSbwkExsfltitfLAbSjwnI5kKtB2V1uS7RVPXwnwxOwT64lneJvkCEIWvTqKbONMn8QNyZiDPQ4xIb+f9xgitnXdVWo7MF1aZuRIEb8rDAMKXDPtTk5cAbkozQRe0EgKZ/QyMNOz2WGZqUaLVqdNhrVFqIW+KZA5E7kAxf2xmWzfilCUgACDfaNxiWUQgqysVKkMpBgggyCD5HGcsJl3dHB4jPgtuH3m+3avS+1PCkySKqVlpCtSWgxdTJ7u+saJK6hINvrjvZ/LpUSsUaaa5U5VWIPiOouzRyXUTbfHnHE6lWq5qVGeoYEuxLexPl0x6Z2KogZHLwP8yajeYBNj62GMeli9frubtv7d/wASbjnE6aO1Ivq7nJjLCAfFUhdXpBXA+WNOo/irq7dx3CLpZblAkmbWE2G5jGX4s5NWoSZYu0+uoz+uBqIYEFbRcexkYelis8fzyal+06fg3PFa1OkC9XMI9RKJpU6SK27LpDOG8IOk7De3TCijnMulNmNQEsgUU6QqLLSPE4bwmBNhbGezVVjdiSTvJJPzOB9sX0sdypl47myxyw30vTt+bQZbO0WBpqxpK2knvV1KSpMHwAQRPQgzgyq6RTp5Zu9rGoX1LT0iSAAqg3gegF+WM1l6Mxvi/Mv3ZGglTvIMEWjceuJlw43bfF/kOXj8svWTX567S3+9GofOinnkoI6qtGmaAZgWWWU94YW8ksT6gYPpd3SFAd8PuqWZUtpI8VUOFj01A+2PPk1apvPX+uHuUpELLG/U3w9LFn6/m1rfz7fO/wCVbTsvwbuKi1GZAe5ZYUPL6oOosZBNtgbWjEu02U7thmlIhTpdDclo8LAfi8JSPTGXpdoKlNO7DTT/AHGAdPZSLexEYHz/AGnLUwjqG0uKitqaQwBC7zMAnn0xvDCYTUeHPz58+Xmz7gBS7xhWcAByTpEmFvpYmIi3OMPex2aqJXJqP4UUFWqKrEcvAWZVRoO5nyGAuG5xWy1yZQHUOUqRpJveRy5RgfJq1fUahuDYWgeg298aeD2bhHGqRosQRFMam0kVJ8/ASSSeW84x1f8AaYquawp1Omgxp7sNZzBnvDJEGy3mcYqnnDlqupSQy3VlMe9rkTy2ti/tRWWrmu8orIzVKnVgCYcjx6Y3gq0+c4C/tX2vqZ4lGYLTIWpTRSAAea1L+JlM39CBhBlawHhS/VuXsPXmcL3a5xdlX0k3i36jANuEVdNWzANqBkkek336401J8qjNPdnQqwWZSGJJ1SL+XLaMYSuJuIOCMtltSyNMCZgifcb/AEwGuyXHqFJFKgSdRIprA5/itzjCCpnnYGJ0li2mbScBZUwSh9j/AF9MWoYN/wCzgLcuhDz5n8gP0wywJR3GC8BlS2J02gH2xDHQbH2wEajfmcRGOE4kEvAwE0+Ft+X9nHKCAneOcnHynw+vnHpiVajpI8wD8xOA+RdRERfw9Lm3oOWLNMeFSdZlWFtO40wed+eINYW8pxxjzAi8f30wBObzkDQUAKGPlbFdBZnTYwSZIiBvfApcnfH2ANZ/A0MIESNi09Bew88a3hXbgZahTpGjq0qFB1gCN7grbGNp1gKTLFyRe1v1xA1fX3wBGer97VquqkBmZ43iTO8dTjuWzMTirLMsPJgxa8T5bXx2hnAA5KkuR4GBiDNyRBm09MB9mmJa8yPzN/7GIVQwClpgiRfcfpilWxzV54BzwPJCrq1HQF0wxkiSeY6AAnAObhmbSdQmAeRibjyO+GWWATJOTHjaB16THoMKaTACWEyf0OANoZUlAdzcxqXlvaZxEZ7wRc8rdMCUq9oiffHe9G0Edb2+gwH1SqRH9JxZlnpkw6sfQmfzxBE1NHUY6iNSJYEhkIj+eAMFWmqt3RbxWKm9pxfw2uQJHnbChDqM+5+pxpOHUlt4ACAA0+KTtN9rdPngKko06+ZKuSEVVXw2iF+p1G+FWS4jUFWm4PipkBZiFG0R0ufmcWrlqjvXYI0ePUQ0BZICze9yLYHytFphVMhhMC3MDlABwA+aMuxgAEmIEDc7DHKSyTiWbp6SLzv7X2wRw3Kl9ZAJiNvP/rAC1UgYnSWRGLeIZcrEgidptjmSpSxty9MBDuyD6Yuq0KqqtQh1RyQjGYYjcA88WnLt0+ow+4HnFam2WzP+S0aTbwMDYz5T9SNicBmlzVQEX+YH8sF/4nV/eX/wGL+J8DqZep3bx1U3hl5Ms7g/TY4G+zny+eAA8pxGMH08iYmIHU8/Qb45VyXS1t4v8pwC52FvLn1xJKkHqNj6HBFPhx59eVz8uWL3yajYbeuAWlrRicTPlGCMxk7AgQfW55z6Y5k6GoNYG0CfMHASGXJWZG0wN/UkiB6YHquLRYb4PygpmiynX3kgCNPdgcyxjVI6YI4uQKGTEC1FjPWajHl6c8Akx9p98F5OgX1kRABaCenLFTiOv5DAVco88cJxZpk9P+scYdMBCcfNjrDE2B+EYCkY62Po88TZRbfAPe0ZCUqFIfhUEk8zpAOEPIep/IYc9pcytWvqX4dIje+8+lzhTUFhaMBCIGPlEmAPYYtSgTG8Yk5AcWtA/XASoNob+IH12w149QDLrXoD7cx6q30OFlWDdTERa36Y0GVdVytbVJdkKqCNtQjUtr25zzFhgEORpyBhzTfQjM0xHz5Dy54W5Cn4R54bnTGl52tab2+WAVZHiul2WYpuZIiTYSLiDuBgipxVqetaZUrWRQ0byhJB9d/WTgIZEVKzqhUCZE9LWHU+WO1ckabkSDFNn2Pyj9dsBdRywdlOkHbfqfIefXBfDsspaqfh8YjSLKYk8jYTgHLLVenqRwtyIAAJiNiB54py2Zei+wJmYk7+xxQXxulJRAS2lWY3mJMWsOk45wjLGHsGmALEjrI+Xlg/h2SYVGfNUHfWpgNKmT8JA+Jo6YYcH4cVGt1u8DQy+IRPIm1jvsIxAOcqsXRRcEQT8pBgDEHyKzBQjlaPlfpOHQy+oCVi3SRBvuCesQIxc6qpGo8jvcW6BgYgYoUZpGqLTDu0IsJrAsJEjf0wN/hifvp/4n+eHppKBMgTNyFvOwH88Q/w8fuj5L/PEGZ0m/hJPO2/ub/9YseRZhEcib7b22Hlg6nldQ8GpjbkoUgmN52/ljooxsP/AGB23iZP5YoWiuJJKljaxMfynnbFqlH3kfQekRM4Zd0hGkiZmWUm3ncQBv8AI4q+zqwOlYsDb16zF+mAWNk6ZMqwHMgGLdC39L4BXh5pkguk2NjIuJ8sPDwe3hgHczDG9xAaLYTZ3KENoUXvckDb6DEFeWPgqMDcGB5z9dr4N4qBoywNx9nQ77zqbexxRkeBlheQDabCfQG5Hnth4MjOlXI8ChV1G0qCBY+Q8sBmKddVWoAYDCBaTEg78sFUOFhxOpSYBjaJvc3GHn+C0Q2oUyZNr2I6QLC0bxhjRUKsJtEWhYi+9tiInnPPAZz/AAQmnp0DXqnvJb4eQj6bYG/w1ksR7AEE8+d8a55M6ieX4osLxJ8gLjFa5cGIuDc/TcieU87WucUY9cvpLSoMi2oSQeogb4rqZaF/rE9cbDNZVDAVL7GIMRyvF+cHAVThqkCzajHhHxRFuUfLEGRFFjELvtbfHatJqbCbEQb+v9MaipwOqPhBIMmxj0E2+uE3FciwPisQIg/O0DzwFdSr3jswMSBMgdL/AFxIUHG1yelyZ8sD5PLlmspIETHK8STy3xpKHAahICtFgbMJ3v8AERIkcptgEsstmTr1k/p88QZEO6mZ3kbR064etwushIkcxcjpcWBv588Ls1lKswViRYi8wOQ5YAYZYMVSnOtyFj1PM++GvHs3Tpr9np+ML8bCdJYCIXqBG/X0ws4dV7t5YlWBiYBbb+Kw9d8EVxQKEIrazp3H8Qm4nlig3h3CJUQ34TUgKWIHoLfUe+J0+8Ei+iTIhrcpO18H1H1UkWPEojcLYbQdhHnOKA9RVkmo1xGqmKqj0KMt9vpgFnDaJbM1fCHAJmQDaReDaf640tPg1H7I2lFM1QNUBW06LwQZjxRE4BytamJ1vROpzUPgKNNxpOqbeUn9cOzH2YhWUnvUYaSNipHXy2+mATZPIrTlaajQSbMSxIgbWwQOFIDqWmgqWusqB52I9MEqZ8TSLiwJgj5EXje2LTWJTwgqDyKzzPORaQLxgB8rw8KxKJDc2gWO/wAXMztglMoseMtJIuTHSAD9N4xckkCNxbod94Fjf/vFnfljpib3NjH52/ucBTTSDA8UyQvMkdL7bz+eOFGQknSWI5xA67mB+dsG5fMyYABP70NYdP4cTpZVLGZPM+fQmN8RSxUuSwlgZ+ExO4K/zJ9sG/Zm/i/9cEfYEPhk+5H639rYl9kX90/+YwGMObkySYFzpUT0nUNtxbzx8c6CIUKdrySY9xcAc8RIACgyAYssDYRz874Ip5fUwCncwA17/wCqLCx2XFRBpnxeEXmflFwRG1/ryxelNogKYuJbksWYD9fLHM7ltDgGzNBJDFpve7CxJvti6vlgqtzuTcc4F5m2/LABUlPVmkH4diNr6xc2nli9aDBTOgEzHsdJk8zJxNakSW2NxA1R7GPzxfRVtIZTY+IcrGOmxwHVS0tHLYapkmT1tY2xGqumLMpJHIrPmBO8nfnbE6aMzAE84nc7TvY/li2rRMhhYEE77RvYgzt1jABvQLAEzJAnUJ+YGxIx1wIksXEkgFiAINhp6j1xXUYOFmYOrzOoCBN7ri3vFRQuklmVTvC3sBpvabxgI90NRkLJkExyv58rfI4mJJMnaDAOkRN5lbiCDOxxY2RZouJAOox5wYAAG5N/pi4K1PVqYnSTtG4AvB2ueu2AHyieHnYECAQOtov1G/XEKTEvpGwGyxJFjI0xaSJvbpi6pWHd95pAA8cCxsSNxE25Yn9n0qwYwoUwFj4ZnmLGeUxgKqlP8JImJ89M7yZ5TF9sfJWDL8QbUYIQTNjfmOvKAcH/AOFQrBdNgPFENFhved5ja5xQacFVmeS2ETIgkdMBVluHoktoVJvaF25XA6i56jHK9OSriUAgqfEfcCI1+UEHfF9SmykkmSgUbmCGJ5bWgWiMdyVVdJYCW8IlgL7kNpGxFhvO98QDmowYmEF4LG3hiRpiLmDtirNqCzDSqwAVPjM2mRqkRaPL1wfUVmqCnCwoDHzHOxBv0v74ryeYWqwVJTUuvbYTG4YScAszvCqbywnVANwFO34jtvbfzjCGvwOqHEKzzBXR47R+6LyNsbgZYsQikgEc4mOgkGN8VZmkF1L+IMJPqogRa0RJ8tsUL8jwZ4IZiluni8/DPQ/XDDMcMR6axphDpm7EcjNhcgT/AHGLKiFUYEDwgmOUATvAM+X1GB8jXIJOooAQ0JInUYW2q8G5mcBflsoSvhebQAyAqDyvqM25RiFDhbAsFKGpsSdIBneBpB8t7HbF+Trmo2iANOsNIDA6byNryd8MfsxBB1AaoICqFjn1NzN+uIF+ToEjaWFjqnzkCLAT1v1x9VfQw1LYgw03iLALv5XHzw2zahR4iSAP3V528rc8VUqcgsRf1Jg35xfbe3pgoCnkwy6/Eiss6tFo6czyk+2OuAUCqVCQQfEPYAnlAt74LrU0ZZuF5ARIvpsBAHpecEUeFI6AKqhVbTBHMc7yDcnfALqVGB4GAAFwDzmYnn64+zakLJZumm1+cSZtPTBFXKhWWTeJstjvIJJ2O+2JZbLEhqrsSAIgECAOUFSDzM2PngKKRknvVCwVuoOoxurEkAnYTi7vKP7jfP8A/vHalWSXa9MN8MCTBAUNygTNoO2Dvsy//Tp/I/zwH//Z"/>
          <p:cNvSpPr>
            <a:spLocks noChangeAspect="1" noChangeArrowheads="1"/>
          </p:cNvSpPr>
          <p:nvPr/>
        </p:nvSpPr>
        <p:spPr bwMode="auto">
          <a:xfrm>
            <a:off x="63500" y="-881063"/>
            <a:ext cx="2524125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4" descr="data:image/jpeg;base64,/9j/4AAQSkZJRgABAQAAAQABAAD/2wCEAAkGBhQSERUUExQWFBUWGRgXGBgXGBoZGRwdHBocGRocHBgaHCYfGh0jHB0aHzAgIycpLCwsHB8xNTAqNScrLSkBCQoKDgwOFA8PFSocHRwpKSksNSkpLCk1KSkpKSkpLSwpNSwpKSwsKSkvLSkpLCkpKSkpNSkpKSkpLCksKSwuKf/AABEIAL4BCQMBIgACEQEDEQH/xAAbAAACAwEBAQAAAAAAAAAAAAAEBQIDBgEHAP/EAEEQAAIBAgQDBgMFBgYCAQUAAAECEQMhAAQSMQVBUQYTImFxgTKRoRQjQrHBB1Ji0eHwFTNygrLxkqIkU8LD0uL/xAAZAQEBAQEBAQAAAAAAAAAAAAAAAQIEAwX/xAAqEQEBAAIBAgUCBgMAAAAAAAAAAQIRAyExBBITQVEUoXGBscHS8AVhkf/aAAwDAQACEQMRAD8AU8QF63+vLf8AGphPxVYqbR4Vt7Yc5uqGNYiY73LjbotXCbirTU/2r+WChUWTGJuIb3wd2dIGZpkgGDMHbA+fH3r7DxG31wAOOgY+GJ0xceuKNbnKTRmANMBhrlSWI1mACB1E8sIa1MxI2vONHmctevULEXAAkXlySYmZETthAKZFMg7wcQAV1vbqcXZNfEB5GfljjJ4h5zidEGbbwYwF+YpEgabHnyxdFoOI0QYGrfESra5/DGCgghUmTzwzoq3cnbT93qnfy9sL6439cHUqBNIEMRp0Ss2M+/vtghdxEeJf9I/XHOER9ooyJHeU5BuD4hIxLPpNUAbwBh9wfskToq6rqyuBIAMGY68owFXGyPtWY0gKvePECBuYgDCx6W15nDDOT3tTUNJ1sSOkknfnvhe7bXPX+uAGO/v+mI5bn7YkwuPXEssvxe354C8r923oD8jimoniA/hX/iuCT/lN6D8ziustx/pX/iuAqkAY+Kg44o1sEAJYmBHyxIdOhg+otgOPUAwTwRJr0rfi/Q4GKAmcG8Eg5mkPOPocBq8/erVP8b/88U5AeH/d/LFudP3tT/W//PEMiPB7nAW6bp/o/wDuY/riwLitUunPwA/U/wA8GZcb+uCuqt79Bgat/m0/IfoMGHAtUffDyH6DAEsbj0P5rgPSf7OCXuR5/wD7LjvdDpgMpxBFU1gBA7yg3/pUn88KOKoTUNibKLC1hhtxhvFUuP8AMo26/dvy54CDpokli8jZrRBm3rH1wQBlCVdTcX3Ix3Nn7xjPPf54YUlTxEs+3hAIN5Fifn9MPeAZWmpl1DzeWXUYAn8r4DFtRYCSDG0xb54+pDxD1H549T7Q0qFWgVGmwDLCkQdMggxHtjA0KIZo1KOeor78sA4zboTWB+IEFTfYu0/iibjlsMKcwGj+GDOGWUzM0at/FCljYGxMWN97WwCqnuTq3g4BeaZLKIEkkf8AeNXw7sirqG1wT+e2M1lwpqCSbaiORkR/XG24IDqZA76Ct4LQDqAmQfDb0wGV4vkalGpomYO8bg+XzxGMOe09BFqAKZaPESSTAFgZ9SZwkQNriPD7f3vgAIMmcM6QQUgTdzoA3t1n1EYX5ncxgylViiC0RYXiQR0O+xwFYpA1t7gCD6yJP988a/s9mSzGgKxRho0ifEfD4456SeWMT34nVqlrcjceu2NTwFlFOpWKIUQ6zV1CFPKxEhzEAbk7A4nmi6oLtLRVMy0EksAzE8/wi0c4nCTMb4tz/GBVrO7rGo2m9tgPLFZdDBBU2kjmOoxUC93cW54sy6XI6j9cWrUXy26c+mI96omYNuWAtcRSbfYfPUYxVmlDHfkv/FRj7MVAFIWCCBNvfFjp4v8Aav8AxXpgNJ2TqhUYJTJdQGPmNQU3j8Mze2O9uuEJCVUUIbB+WrV8PhHSN/MYE7O1z30d53Y03sLwZE6v+8X9sc+X0hT4C0GNiQAfoJwGXwb2do//ACqfqfywAymcNuyyznKI/iGA0eapeOp/qf8A5nATZvu6OoQWJIXa5nf2ucMMxux/iY/U4ScRyv3ChfDoqN5xJZT9fzwGm7NcB70As7s0R8RgeULAA8t74tzFHu2KSGYCSBNpJHPnY2xDsrlVqnL1BVJqqHFRQTElm0sRtMWiI2w27Q5dRVLgAFovJkxM+HYD4b9ScFKXFjgaofvRbcfpgo7YHY/er/pP6YAmlTlwPQfN1xZ3A/v/AKx3Kr4x/t/5A/pgruPM4DCZfKai5qqGvaRPM7eURiGa4WmpNNMRJmNtxvfpOC87XKIWG4wsq9orAKoLc52nyAucEG5vg1Lu2KINQ2idufPpg7hNkCmxZFVSfhiAJHW3PGUqZ2tWOmWafwqIB6+EeUnGz/ZvUOYL0KpQrSphqZP+YJaNI6oL2PwkiOmAPzj6KHdlgxMiVtIj5WxkKXBk1spU6RGm5/PDv9ozNls1TWm40mkDpg/vEEtNrxaOhwlp9oAVMjS8W/dP8vTAff4aoqxpJWJkkm/r8rYqzuYkEJBF5nnfB9bMRT1sLwLeZ2GM6+ZIaIgG8DAfVqmoAi39zjddm8o7KtQaHR1+MsF0kfGHEGCp5Wm0b4xShSAQpmYH0ONRwunR+yZoFxTqECogaoFGpdPhVJ8RYA+KOYHI4BVnM33mYqEMSC5EnYAWEDlYDEdakkKSY5xAnpgYZKabMrAFSJU7wSBPzOK2qhIUSJtf25/zwEkyxaS1sCV41QDIECf5YcZlzTQnci36XwmVfBPUj3j+uOLk5rbqOnDj11qzLKGYBhIJAJgyJMctz5YYRSoiojBnLLY7RBt7giZA5xaScLKJJmPX+4xdVpgH4p6mLe1/0xzPb2U1wpgAGSBBJ29gP1wKbcv79sHZnToQqfF4gw6bQfe+B2p+He/THRxctnSvHkw31jtGq5/E0epwQtNiJkn/AHHAeVqQYOx+h5YMTMG4Ij6Y7nM7SB0kszCP4m6YGqZ790XO7G5PzwRVzHgb0thcqzbANuC8Spo01gzXsQAxHUaTA8wZseuKuNcbbMFZAREnQg5TEkn8TGBJ8gABgMWHrNvYD+fyxx6DAAkEAzB5HAcGYI8/XDrsbW/+ZSPQz9RhCThv2SeM0h6X+owGuqVgFLMYF5J98KF4vRFI06jsxM6mCnmdU387+2BuPZ3wIsm4mBueQHvfE852cNClTcKXqbuCRAkGAAfa+A13Y/hrUapovQiqumr3pA0qrCxnckiRp2kGdjgXt12qpmvTpUWkU57xw0aiSJExyg/PCrj3bSrXXu9PdqYZtJJYgAiC3MXNjjJMRCgCMBvRxFdIh9QNr7z0Bi+PhX++URB0mxsdxhb2W4gKpWjW0rShhLEAE2AA/iHLBdfh9SnUdVMhNWhjsQOvtb5YB3lH8Y9voSf0wfpHUYz/AAbMNbWQW0iSu3xED88aT7N6YK8tfjw5KcKmViDUt8UG4Bk32398QNMyBBE9cWlDonRILAB7iLE6elxfBHMrm3pkOhKsLgjG47GVMsM7SzBJAKuLyAKpMSbmxEi9p0nGEy6EkAMFJP4jA9zyw14bnGasVdxFQ3J2kCAQAOk+uA3PbHiVHM1KQYFalCpUZiw2RRZT1BIBgj8J648yq1yzFoiSW2tvPLljRcfYUl0q2t6t6jSSYFhE8m/Q4zbj+n9+uAcms1XcX5KN/FzInphnQ/Z5maqF9VNCb6WJ9hIEDpirszlGQirUUrTFpIMSRuInlP0x6XleJ04XchtoViLbza0eeA8ipZJ0Z8vVUoymRJICtBi45NyveOeOtlHJQQ2o2I033O3I+vmMaj9omUitSrCdOnu2vuRLJbnEtyxnKnF2KKgMAEXIvG9z5WHoMA64HkaTVVy1YVGasJ+6F1Cy2kmJUSDcDnythb224SuWzpRAqpopMqqxYgRHi56jBN95nnhZ/iNSm6VEqMlRSYaZO/n1vvhpwfg/2gmtWdnZzMsTLeEkyd99IxnO6xtaxm7IC4vXJOnrc9d/6The58IHrPzthnxzLaa0WiAI+pj88LK6QcfLjtpt2bzDqzaFZiQolSARBmAx2DWmL4YZrsrmHDVdKhmMinsfY7Yl2W+7gsCwJV7CYGmT68xj0PL8TpGVCEnSGBKwsRqFyeY8sZl3a1rUjx9FuVe0G9uexHsbYEEBjN4wbxim9KqwaAxhyAZA1+MD64Xu0mcbjNV1d564tGZkXF+uOVPEPTFeWol20qJJm3pc4+lx3eMcWc1lU6taR0/XEKB8QxxwVJBsbg4+Qxe0+fPG2Vq0izReZg28zjY5bsS2aRDqZLQq/EPUzH0wlylBYFQHxN+HlyM/WMb3s3n6rUmCIgakyKJO6vMmDzFtuuA827QcAq5Or3dWLjUrLswkj6EEEYjwStpzCHzjpyt/fpjfftVRTlqTMPvFqaVIMWI1MI5/CDfb3x5kCd/fAaDIZfv87SXcAg+y/wBfzxqe0qBqbHSSFa3NQBIBMEch5xvgDsZktBFaVLvymIXkJPM7/LB/FEPiKkgd3Un7yAIBN6f4p2keeAw+cpuqK5PxAg7RyAHywvd9rR0/vnj0Psr2BbNUadTMOUoiWEWLg85NgvnE3xqE4dwymukIhixYuS3u0z+mA8oCu6SaZBRQZIIt1AI5zNumH2YLyGDu1F1AIYyA0S0dAdwMaDP8Fyy03qUKvgGkvTdtYQO2jWGJ1aL3BkETiXFuCd27UFINKqoq0bgLqAusjkDEeTDAIOGVAtQKAFHgsLCTVE2xse8HXGCyrkZgAiCDTBB694JH0xqftgwHn2fYd6o1FwBuSDG/T2wI1Kx8JMcxsIMEm15sMWVamqqxEW/l/TFFYi0csBHLkAjUupbyAYPz9YxKifEOftP0x2gYDQ+mYUrfxCZN/LfHcvRY7Anlbrv+mAIrAFNgLAnTzgxcbrblti6hlS1KkSba6iybQAEbf1YnA2cV6fhYafe/v1OBWqHSBPhuQOQPO2A9D4h2vy1OjTpIxqv4ZKg6FMiSWNm/2zzxo+FxoMGSCTaZE23P/Rx5Tk8jRqUGOs9+J0p1/nb640fB+1/c0SjqajCwZTAspgOv4gG0gkaTE4APtVxVquaNPUoWlISL6puSeRPL/vChaYYtLAHl0tbrg5OGHN5g630ypcuFUAfhUaRYDbbocJlq927CQ4BIkc7wCD7YDlQ2HO+Nxwjw00GwjGIrEEEj1I6cvfGjbO6MmjixKgT5yR+mMZ4+bGxrG6spfxivNYtykD6YFFDWwggWufTlAxpuynYOpnIq1i1OidiB46lzZQeX8R9uuHfaDsb3KJVyVPUFB1geJj/FP4vMdMfOuNxjsmUyrN9ncxCskyR4Rttfbreb49B+06KU3AFMdB8Ijfe/n13x59QVah1rT7uoniIMlH6iJEHnYjGhzQFQKlGp3qUyXbqSRYMT+DeARtfzx471bXrrckYnieqoWrOylnbxKARBPSfwwOXlhcUmY6TjdZrhWbJTQEQOdIADNJusGVPhheg254x2eolGYQBBIIExIsYm8HHpjdsZSRs+PdhUGRFSiw1UTB61LBn25gkwD0Iwp7O8NTQjhdTbktBnfYdDsfXH3B+07u2UyoLJREq8Egu76jqYi8aiLes4H4Xm2pqAFBCll+KCQGIuCMfT45rGOHK7qjtLwfudLKPC4JHleCp8wY+uEemw2gn3xv67JnMrVpqfvKfj0nfw7+vhkT5DpjDZcAieeNsrcrVKMJ+EE/UQfePyx6X2LyLP3h0go0dSDzBnVHnO4+WPOMvRgo1SQrRfpPPGz7E9phQpMKp1CkAQ19p/ypnxGNpG0idsBZ+1LMqalLL/ABEIXIG4Zjuf9oJ98YCnkSQCNpiCYPnhxXzD5vMF9QNRyxYm2kEwomIEWGF1HI1Ktv3d5NvO+2A2TcVFOipQBwq6T4lbSLctwPfCnifFzWphaQXU3hP76zOpZb8Db+xwozWYRKemmCzfC1SbXF1A5jzOG/AG71qlJafeVmD91cKRpXk1gPDFpvHrgC892xzfcmlUqJKFQndDQAAGkNYbQLERcYy2czJcqwYs53Cg78oA69B7Ye5TsRnagan3FdIN9QGgnyYsOu4JHrje9iP2dLlCKtUh6/UXVJ5LI3/i+UYBN+z3sNWDitXASnDDuzBLSI8SkQo2MXuOWHvbPh2j7KyQq05S4AEMVjy3G2NhWKqhLFVUCSSYAHMknb1x5d267a0c4n2ehLUw4LvEBiuwWfwzfVF+W+AVceyXdZ0EkHvBSqR0lmked1mfPF/fnrhM+cNWuGIAjulAGwCho3+eGmkYJWZzC+3oOkHlgSrTm4+fvg6peQOh/TFnDOHrW1anCxYgKWYX6WA9ScFLJ8J8I+L47238PS++O0GYXE/PHa6BdShms0gciI+I3iYI+uI0akTPrgOVq7OZYyTAkyTaw/TEXgbGdpkRB5gX5Hnj6kJPtieaedJliIA8QgCPwgzcC2AqQibSDvbkcP8Ah2bp1TpqgI9/vFkTa4KbExjPgYedmMsz1lV5akpLMJlNRQxMHnEecRgJ8Uq0qSVKNIl2dgXqMNICi6qOvt1PXCOmsmBc3ubCwnnhr2moFM24PMgzvAPtGwG3KMCZPJlqrIkMQKmmR8WlWJjzgSPOMAOx38xjZ9iuyRza061Y/cp4KafvkMSS3LTqJHnHTfMcP4acxXpUlMGoYJ6Ddj/4yce55PKIiCnTAVKahFHSwHzgk+pwCvOU9edpK9qPdsqDvNAJEyQqsDyHKCDGGGU4PlSn3SqQLBkcg2N5ZGB3nCTia0Dn07+pTWmlE/d1FkXkXJlZNiPTBXEXyi5Y1AlFkVJTTAJhfAARcHbfHhnx97Jt645+1rEcXytMZypQpMURJWGPhkglyS3IEzecCComXqau7dgwUK4YorBNBlee67HkcU5QDUHrkDvHuSZiLy3l/TGpz9JKtPSQNIiOREbEdDj59ll7OyZSzuB4Fx2mHE0mbTLAl9oAtGx2F/XCHOMtT7Q6gAS0IfFAIZh4uq6QPfDLO5Je7LooJAnUsqV0H7wm+mII26nCfgmeBSvTZSe8WZ1EAeIKpiYN25jmcdPDw3vXhy8k7QhmDv74a0eLaKQ/E5LG8xvMk88KmW+GvDsiKtKCYKubjoQCR9MdzlGcO4kFK1EaKviYgddyNJsQdo6YRVX8RIgSSYGwkzHoMNqPCFOYCrMKmtr+sfO1sJ+kiBHIb33wDXJ5+Wh2BGiNjB56f9XnhknCU7gN3gFNnv4lJiARz5c/bCzh2TlQObBiOVh5wYk/kcXDh7NqkD7tFUDzsTeBMwfngLs9m6dJdFPeAC0XN9tQ+L129ZgJqmbZ5UGFP4RYe/X3nB/EVUr8JlYc+YNtxymMd7N8IOazNNO7OgvpJUGBabn0vfocBtf2ediFai1bMIrK3wKw9RJBwXnOHUchnKFQJcgqCJ3jTFt7EC/nj0OjTCKALADHln7Sc+6ZrvPD4AFTnDAhrr6QcFeiZbtDRqEKlRGqEEqgdSzACfhn88Zql+0wJmHp5rL1Muqgw0ipJEz8FoMQNM3mYx5x2fr1e8OYpwa1Ea0GwJU3EdCuoe+GXbTtGmdalUoqcu1NHL6mUElnmBombqTJ/e2wQX247YjO06FNGZA1Tx0h0kaCx5nnG3yBxlcvlWpVHpt8Sx+ZE4BRj3oOrUdQueZne+NJxmn4qVQhl7xXsdjDSCOtm354APJn73/cn0R8NO5PlhTkj97/ALh9EbDzvB5/I/ywSs1TeTvNjgAt4m/3c8FBiLyZwDp9sFdXEgvyxFUOOzgJUSJJOLalOR68yYAtJ+f6YpQQeeCFMz8sAEL4OyKMv3itoAOnUCJ1aSRYXuJExF8coZU1KsGwJkkAC3OAPyGHNbgH2cd8fHTAcQGnUIiZEGJInpfAK+KcVau6uwAcKFJ5NBMGORg4cZOolPJnMldNd2qohkXL+EuF/CirrAEfFOEXEa9NmHd0u7AUAw0yYub7GcamvwZs3SWsGp0URSlGm7gHStj4jAuQb9ZxjLOYujh8Plzbsskmu/ze0K+zFQU8xTc7KGJ/hAQmfp9ceuZKvKmeoEeZEn3kkewx5VT4VUp12QeIimHOgd4Is19BPhsJIm09cbAdo1poCuqoxV68KjaSCSqkndVUAzierj8vT6Lm1LMd7FJn8rTzWYqO7+KKTFl1UibalUgHaBY8pjGe7Y5ynVqpRy60dNizqovyC6lFwBcnz8sF5ftRTy+VK0stUpsQaqF/GtzpD6jBIAK39ucnOZlnRLBi1VNRZlIGkwWZZ3uYkQIw9XHetl8FzzG3yXoh3Yq6yK/dU1GlVhthck35mWv1GC2pVESpOYBUm6kRGwOkzaSNo688B0ssy0y7VGQFdQU04DeLSQhi4Ai87emO5XK1SKj1kc6wpBIMaJIsxFhf/wBRizkxyZ5PCc3Hu3HpPc+opOU+6qRIdXGnUSCLjewi84yfBaADMCQfhBg+EjvEeAw3nSR/PBPDOGORVPf91TpxqaTBmdIAW7EwcFcKytNSO9qEh2Yg0xrbwCLjcCLiROJOSb0t8JyTDzdL7699Wb/TqE4pwFKdRKaAtKEk6oMjY7elo54r4VQZEuD4oIhgLRzBGDqJapXZhTaHDaCRcqhM38hEnrgrJ0DVqUwLK61WBI37tWJj3UjFvJj8pPCc1tlx1qW9f9S39r/xRlAPESG1EwBDGQFFjoYDr88ZxKGp9KiZ9o5nnyuMa3hFN3YhKZLMpemGEBhtInkDF7b4DznZ7RnMxSuqIw1EXKrUUMqjqxmPQTjUsvZ48nFnxXy5zVWcGzFMKQWa/wCG6yq2F49488O6VFapZqcOqaVBl7gqI1EvAAFrD3xmeI10y7imgYkC5LAqATKgLG8RMk4n/jFbT4C1MEBIRVOoRtcS1p54rzSqUSVdIWfEszyMxF+RjmdsbH9lPH0akcuw0GlNSZ8LBmtuSZBkmLX2xmsj2T4izahlyVqSLsiAeZBMgY1/Zb9mK5dhUqVRUqjovhQm9pMkxzIGA1dXP6nAggA/CD4iI3jaPKfXHnf7RssGNUaYZaa1DuQYchTJEzp1KRfYeWPQ87VpUUZqrBVAYsx5CLk25i23ljyXP9oRmnzRBbQwWnSDbrTUyfSTO97jBQfY/LaixLQArRv6k23whKpLamY7lQB1MgST0+uHvZSme8K6oKloB6xhXbWWiGJkQCbMAbR0k4IXsRqttOxP5kY1PF6cUMsw1AaiIJJAtJk7XkR6YQZbhFao0KhJvvYe+NZweprooXF6Hi0kbt8EGbTzwCTJN94T/F/+M4Zd2Op+WAaun7TUKfBraOX4eQ6XwZOAQg4i6g7/AEt+WO4+BHXABNjhxKofXfHAPynATQnSTJtFuVzGL8pSQ3eqKYB2Cs7ewEL5XYXxRSbwkExsfltitfLAbSjwnI5kKtB2V1uS7RVPXwnwxOwT64lneJvkCEIWvTqKbONMn8QNyZiDPQ4xIb+f9xgitnXdVWo7MF1aZuRIEb8rDAMKXDPtTk5cAbkozQRe0EgKZ/QyMNOz2WGZqUaLVqdNhrVFqIW+KZA5E7kAxf2xmWzfilCUgACDfaNxiWUQgqysVKkMpBgggyCD5HGcsJl3dHB4jPgtuH3m+3avS+1PCkySKqVlpCtSWgxdTJ7u+saJK6hINvrjvZ/LpUSsUaaa5U5VWIPiOouzRyXUTbfHnHE6lWq5qVGeoYEuxLexPl0x6Z2KogZHLwP8yajeYBNj62GMeli9frubtv7d/wASbjnE6aO1Ivq7nJjLCAfFUhdXpBXA+WNOo/irq7dx3CLpZblAkmbWE2G5jGX4s5NWoSZYu0+uoz+uBqIYEFbRcexkYelis8fzyal+06fg3PFa1OkC9XMI9RKJpU6SK27LpDOG8IOk7De3TCijnMulNmNQEsgUU6QqLLSPE4bwmBNhbGezVVjdiSTvJJPzOB9sX0sdypl47myxyw30vTt+bQZbO0WBpqxpK2knvV1KSpMHwAQRPQgzgyq6RTp5Zu9rGoX1LT0iSAAqg3gegF+WM1l6Mxvi/Mv3ZGglTvIMEWjceuJlw43bfF/kOXj8svWTX567S3+9GofOinnkoI6qtGmaAZgWWWU94YW8ksT6gYPpd3SFAd8PuqWZUtpI8VUOFj01A+2PPk1apvPX+uHuUpELLG/U3w9LFn6/m1rfz7fO/wCVbTsvwbuKi1GZAe5ZYUPL6oOosZBNtgbWjEu02U7thmlIhTpdDclo8LAfi8JSPTGXpdoKlNO7DTT/AHGAdPZSLexEYHz/AGnLUwjqG0uKitqaQwBC7zMAnn0xvDCYTUeHPz58+Xmz7gBS7xhWcAByTpEmFvpYmIi3OMPex2aqJXJqP4UUFWqKrEcvAWZVRoO5nyGAuG5xWy1yZQHUOUqRpJveRy5RgfJq1fUahuDYWgeg298aeD2bhHGqRosQRFMam0kVJ8/ASSSeW84x1f8AaYquawp1Omgxp7sNZzBnvDJEGy3mcYqnnDlqupSQy3VlMe9rkTy2ti/tRWWrmu8orIzVKnVgCYcjx6Y3gq0+c4C/tX2vqZ4lGYLTIWpTRSAAea1L+JlM39CBhBlawHhS/VuXsPXmcL3a5xdlX0k3i36jANuEVdNWzANqBkkek336401J8qjNPdnQqwWZSGJJ1SL+XLaMYSuJuIOCMtltSyNMCZgifcb/AEwGuyXHqFJFKgSdRIprA5/itzjCCpnnYGJ0li2mbScBZUwSh9j/AF9MWoYN/wCzgLcuhDz5n8gP0wywJR3GC8BlS2J02gH2xDHQbH2wEajfmcRGOE4kEvAwE0+Ft+X9nHKCAneOcnHynw+vnHpiVajpI8wD8xOA+RdRERfw9Lm3oOWLNMeFSdZlWFtO40wed+eINYW8pxxjzAi8f30wBObzkDQUAKGPlbFdBZnTYwSZIiBvfApcnfH2ANZ/A0MIESNi09Bew88a3hXbgZahTpGjq0qFB1gCN7grbGNp1gKTLFyRe1v1xA1fX3wBGer97VquqkBmZ43iTO8dTjuWzMTirLMsPJgxa8T5bXx2hnAA5KkuR4GBiDNyRBm09MB9mmJa8yPzN/7GIVQwClpgiRfcfpilWxzV54BzwPJCrq1HQF0wxkiSeY6AAnAObhmbSdQmAeRibjyO+GWWATJOTHjaB16THoMKaTACWEyf0OANoZUlAdzcxqXlvaZxEZ7wRc8rdMCUq9oiffHe9G0Edb2+gwH1SqRH9JxZlnpkw6sfQmfzxBE1NHUY6iNSJYEhkIj+eAMFWmqt3RbxWKm9pxfw2uQJHnbChDqM+5+pxpOHUlt4ACAA0+KTtN9rdPngKko06+ZKuSEVVXw2iF+p1G+FWS4jUFWm4PipkBZiFG0R0ufmcWrlqjvXYI0ePUQ0BZICze9yLYHytFphVMhhMC3MDlABwA+aMuxgAEmIEDc7DHKSyTiWbp6SLzv7X2wRw3Kl9ZAJiNvP/rAC1UgYnSWRGLeIZcrEgidptjmSpSxty9MBDuyD6Yuq0KqqtQh1RyQjGYYjcA88WnLt0+ow+4HnFam2WzP+S0aTbwMDYz5T9SNicBmlzVQEX+YH8sF/4nV/eX/wGL+J8DqZep3bx1U3hl5Ms7g/TY4G+zny+eAA8pxGMH08iYmIHU8/Qb45VyXS1t4v8pwC52FvLn1xJKkHqNj6HBFPhx59eVz8uWL3yajYbeuAWlrRicTPlGCMxk7AgQfW55z6Y5k6GoNYG0CfMHASGXJWZG0wN/UkiB6YHquLRYb4PygpmiynX3kgCNPdgcyxjVI6YI4uQKGTEC1FjPWajHl6c8Akx9p98F5OgX1kRABaCenLFTiOv5DAVco88cJxZpk9P+scYdMBCcfNjrDE2B+EYCkY62Po88TZRbfAPe0ZCUqFIfhUEk8zpAOEPIep/IYc9pcytWvqX4dIje+8+lzhTUFhaMBCIGPlEmAPYYtSgTG8Yk5AcWtA/XASoNob+IH12w149QDLrXoD7cx6q30OFlWDdTERa36Y0GVdVytbVJdkKqCNtQjUtr25zzFhgEORpyBhzTfQjM0xHz5Dy54W5Cn4R54bnTGl52tab2+WAVZHiul2WYpuZIiTYSLiDuBgipxVqetaZUrWRQ0byhJB9d/WTgIZEVKzqhUCZE9LWHU+WO1ckabkSDFNn2Pyj9dsBdRywdlOkHbfqfIefXBfDsspaqfh8YjSLKYk8jYTgHLLVenqRwtyIAAJiNiB54py2Zei+wJmYk7+xxQXxulJRAS2lWY3mJMWsOk45wjLGHsGmALEjrI+Xlg/h2SYVGfNUHfWpgNKmT8JA+Jo6YYcH4cVGt1u8DQy+IRPIm1jvsIxAOcqsXRRcEQT8pBgDEHyKzBQjlaPlfpOHQy+oCVi3SRBvuCesQIxc6qpGo8jvcW6BgYgYoUZpGqLTDu0IsJrAsJEjf0wN/hifvp/4n+eHppKBMgTNyFvOwH88Q/w8fuj5L/PEGZ0m/hJPO2/ub/9YseRZhEcib7b22Hlg6nldQ8GpjbkoUgmN52/ljooxsP/AGB23iZP5YoWiuJJKljaxMfynnbFqlH3kfQekRM4Zd0hGkiZmWUm3ncQBv8AI4q+zqwOlYsDb16zF+mAWNk6ZMqwHMgGLdC39L4BXh5pkguk2NjIuJ8sPDwe3hgHczDG9xAaLYTZ3KENoUXvckDb6DEFeWPgqMDcGB5z9dr4N4qBoywNx9nQ77zqbexxRkeBlheQDabCfQG5Hnth4MjOlXI8ChV1G0qCBY+Q8sBmKddVWoAYDCBaTEg78sFUOFhxOpSYBjaJvc3GHn+C0Q2oUyZNr2I6QLC0bxhjRUKsJtEWhYi+9tiInnPPAZz/AAQmnp0DXqnvJb4eQj6bYG/w1ksR7AEE8+d8a55M6ieX4osLxJ8gLjFa5cGIuDc/TcieU87WucUY9cvpLSoMi2oSQeogb4rqZaF/rE9cbDNZVDAVL7GIMRyvF+cHAVThqkCzajHhHxRFuUfLEGRFFjELvtbfHatJqbCbEQb+v9MaipwOqPhBIMmxj0E2+uE3FciwPisQIg/O0DzwFdSr3jswMSBMgdL/AFxIUHG1yelyZ8sD5PLlmspIETHK8STy3xpKHAahICtFgbMJ3v8AERIkcptgEsstmTr1k/p88QZEO6mZ3kbR064etwushIkcxcjpcWBv588Ls1lKswViRYi8wOQ5YAYZYMVSnOtyFj1PM++GvHs3Tpr9np+ML8bCdJYCIXqBG/X0ws4dV7t5YlWBiYBbb+Kw9d8EVxQKEIrazp3H8Qm4nlig3h3CJUQ34TUgKWIHoLfUe+J0+8Ei+iTIhrcpO18H1H1UkWPEojcLYbQdhHnOKA9RVkmo1xGqmKqj0KMt9vpgFnDaJbM1fCHAJmQDaReDaf640tPg1H7I2lFM1QNUBW06LwQZjxRE4BytamJ1vROpzUPgKNNxpOqbeUn9cOzH2YhWUnvUYaSNipHXy2+mATZPIrTlaajQSbMSxIgbWwQOFIDqWmgqWusqB52I9MEqZ8TSLiwJgj5EXje2LTWJTwgqDyKzzPORaQLxgB8rw8KxKJDc2gWO/wAXMztglMoseMtJIuTHSAD9N4xckkCNxbod94Fjf/vFnfljpib3NjH52/ucBTTSDA8UyQvMkdL7bz+eOFGQknSWI5xA67mB+dsG5fMyYABP70NYdP4cTpZVLGZPM+fQmN8RSxUuSwlgZ+ExO4K/zJ9sG/Zm/i/9cEfYEPhk+5H639rYl9kX90/+YwGMObkySYFzpUT0nUNtxbzx8c6CIUKdrySY9xcAc8RIACgyAYssDYRz874Ip5fUwCncwA17/wCqLCx2XFRBpnxeEXmflFwRG1/ryxelNogKYuJbksWYD9fLHM7ltDgGzNBJDFpve7CxJvti6vlgqtzuTcc4F5m2/LABUlPVmkH4diNr6xc2nli9aDBTOgEzHsdJk8zJxNakSW2NxA1R7GPzxfRVtIZTY+IcrGOmxwHVS0tHLYapkmT1tY2xGqumLMpJHIrPmBO8nfnbE6aMzAE84nc7TvY/li2rRMhhYEE77RvYgzt1jABvQLAEzJAnUJ+YGxIx1wIksXEkgFiAINhp6j1xXUYOFmYOrzOoCBN7ri3vFRQuklmVTvC3sBpvabxgI90NRkLJkExyv58rfI4mJJMnaDAOkRN5lbiCDOxxY2RZouJAOox5wYAAG5N/pi4K1PVqYnSTtG4AvB2ueu2AHyieHnYECAQOtov1G/XEKTEvpGwGyxJFjI0xaSJvbpi6pWHd95pAA8cCxsSNxE25Yn9n0qwYwoUwFj4ZnmLGeUxgKqlP8JImJ89M7yZ5TF9sfJWDL8QbUYIQTNjfmOvKAcH/AOFQrBdNgPFENFhved5ja5xQacFVmeS2ETIgkdMBVluHoktoVJvaF25XA6i56jHK9OSriUAgqfEfcCI1+UEHfF9SmykkmSgUbmCGJ5bWgWiMdyVVdJYCW8IlgL7kNpGxFhvO98QDmowYmEF4LG3hiRpiLmDtirNqCzDSqwAVPjM2mRqkRaPL1wfUVmqCnCwoDHzHOxBv0v74ryeYWqwVJTUuvbYTG4YScAszvCqbywnVANwFO34jtvbfzjCGvwOqHEKzzBXR47R+6LyNsbgZYsQikgEc4mOgkGN8VZmkF1L+IMJPqogRa0RJ8tsUL8jwZ4IZiluni8/DPQ/XDDMcMR6axphDpm7EcjNhcgT/AHGLKiFUYEDwgmOUATvAM+X1GB8jXIJOooAQ0JInUYW2q8G5mcBflsoSvhebQAyAqDyvqM25RiFDhbAsFKGpsSdIBneBpB8t7HbF+Trmo2iANOsNIDA6byNryd8MfsxBB1AaoICqFjn1NzN+uIF+ToEjaWFjqnzkCLAT1v1x9VfQw1LYgw03iLALv5XHzw2zahR4iSAP3V528rc8VUqcgsRf1Jg35xfbe3pgoCnkwy6/Eiss6tFo6czyk+2OuAUCqVCQQfEPYAnlAt74LrU0ZZuF5ARIvpsBAHpecEUeFI6AKqhVbTBHMc7yDcnfALqVGB4GAAFwDzmYnn64+zakLJZumm1+cSZtPTBFXKhWWTeJstjvIJJ2O+2JZbLEhqrsSAIgECAOUFSDzM2PngKKRknvVCwVuoOoxurEkAnYTi7vKP7jfP8A/vHalWSXa9MN8MCTBAUNygTNoO2Dvsy//Tp/I/zwH//Z"/>
          <p:cNvSpPr>
            <a:spLocks noChangeAspect="1" noChangeArrowheads="1"/>
          </p:cNvSpPr>
          <p:nvPr/>
        </p:nvSpPr>
        <p:spPr bwMode="auto">
          <a:xfrm>
            <a:off x="215900" y="-728663"/>
            <a:ext cx="2524125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6" name="AutoShape 6" descr="data:image/jpeg;base64,/9j/4AAQSkZJRgABAQAAAQABAAD/2wCEAAkGBhQSERUUExQWFBUWGRgXGBgXGBoZGRwdHBocGRocHBgaHCYfGh0jHB0aHzAgIycpLCwsHB8xNTAqNScrLSkBCQoKDgwOFA8PFSocHRwpKSksNSkpLCk1KSkpKSkpLSwpNSwpKSwsKSkvLSkpLCkpKSkpNSkpKSkpLCksKSwuKf/AABEIAL4BCQMBIgACEQEDEQH/xAAbAAACAwEBAQAAAAAAAAAAAAAEBQIDBgEHAP/EAEEQAAIBAgQDBgMFBgYCAQUAAAECEQMhAAQSMQVBUQYTImFxgTKRoRQjQrHBB1Ji0eHwFTNygrLxkqIkU8LD0uL/xAAZAQEBAQEBAQAAAAAAAAAAAAAAAQIEAwX/xAAqEQEBAAIBAgUCBgMAAAAAAAAAAQIRAyExBBITQVEUoXGBscHS8AVhkf/aAAwDAQACEQMRAD8AU8QF63+vLf8AGphPxVYqbR4Vt7Yc5uqGNYiY73LjbotXCbirTU/2r+WChUWTGJuIb3wd2dIGZpkgGDMHbA+fH3r7DxG31wAOOgY+GJ0xceuKNbnKTRmANMBhrlSWI1mACB1E8sIa1MxI2vONHmctevULEXAAkXlySYmZETthAKZFMg7wcQAV1vbqcXZNfEB5GfljjJ4h5zidEGbbwYwF+YpEgabHnyxdFoOI0QYGrfESra5/DGCgghUmTzwzoq3cnbT93qnfy9sL6439cHUqBNIEMRp0Ss2M+/vtghdxEeJf9I/XHOER9ooyJHeU5BuD4hIxLPpNUAbwBh9wfskToq6rqyuBIAMGY68owFXGyPtWY0gKvePECBuYgDCx6W15nDDOT3tTUNJ1sSOkknfnvhe7bXPX+uAGO/v+mI5bn7YkwuPXEssvxe354C8r923oD8jimoniA/hX/iuCT/lN6D8ziustx/pX/iuAqkAY+Kg44o1sEAJYmBHyxIdOhg+otgOPUAwTwRJr0rfi/Q4GKAmcG8Eg5mkPOPocBq8/erVP8b/88U5AeH/d/LFudP3tT/W//PEMiPB7nAW6bp/o/wDuY/riwLitUunPwA/U/wA8GZcb+uCuqt79Bgat/m0/IfoMGHAtUffDyH6DAEsbj0P5rgPSf7OCXuR5/wD7LjvdDpgMpxBFU1gBA7yg3/pUn88KOKoTUNibKLC1hhtxhvFUuP8AMo26/dvy54CDpokli8jZrRBm3rH1wQBlCVdTcX3Ix3Nn7xjPPf54YUlTxEs+3hAIN5Fifn9MPeAZWmpl1DzeWXUYAn8r4DFtRYCSDG0xb54+pDxD1H549T7Q0qFWgVGmwDLCkQdMggxHtjA0KIZo1KOeor78sA4zboTWB+IEFTfYu0/iibjlsMKcwGj+GDOGWUzM0at/FCljYGxMWN97WwCqnuTq3g4BeaZLKIEkkf8AeNXw7sirqG1wT+e2M1lwpqCSbaiORkR/XG24IDqZA76Ct4LQDqAmQfDb0wGV4vkalGpomYO8bg+XzxGMOe09BFqAKZaPESSTAFgZ9SZwkQNriPD7f3vgAIMmcM6QQUgTdzoA3t1n1EYX5ncxgylViiC0RYXiQR0O+xwFYpA1t7gCD6yJP988a/s9mSzGgKxRho0ifEfD4456SeWMT34nVqlrcjceu2NTwFlFOpWKIUQ6zV1CFPKxEhzEAbk7A4nmi6oLtLRVMy0EksAzE8/wi0c4nCTMb4tz/GBVrO7rGo2m9tgPLFZdDBBU2kjmOoxUC93cW54sy6XI6j9cWrUXy26c+mI96omYNuWAtcRSbfYfPUYxVmlDHfkv/FRj7MVAFIWCCBNvfFjp4v8Aav8AxXpgNJ2TqhUYJTJdQGPmNQU3j8Mze2O9uuEJCVUUIbB+WrV8PhHSN/MYE7O1z30d53Y03sLwZE6v+8X9sc+X0hT4C0GNiQAfoJwGXwb2do//ACqfqfywAymcNuyyznKI/iGA0eapeOp/qf8A5nATZvu6OoQWJIXa5nf2ucMMxux/iY/U4ScRyv3ChfDoqN5xJZT9fzwGm7NcB70As7s0R8RgeULAA8t74tzFHu2KSGYCSBNpJHPnY2xDsrlVqnL1BVJqqHFRQTElm0sRtMWiI2w27Q5dRVLgAFovJkxM+HYD4b9ScFKXFjgaofvRbcfpgo7YHY/er/pP6YAmlTlwPQfN1xZ3A/v/AKx3Kr4x/t/5A/pgruPM4DCZfKai5qqGvaRPM7eURiGa4WmpNNMRJmNtxvfpOC87XKIWG4wsq9orAKoLc52nyAucEG5vg1Lu2KINQ2idufPpg7hNkCmxZFVSfhiAJHW3PGUqZ2tWOmWafwqIB6+EeUnGz/ZvUOYL0KpQrSphqZP+YJaNI6oL2PwkiOmAPzj6KHdlgxMiVtIj5WxkKXBk1spU6RGm5/PDv9ozNls1TWm40mkDpg/vEEtNrxaOhwlp9oAVMjS8W/dP8vTAff4aoqxpJWJkkm/r8rYqzuYkEJBF5nnfB9bMRT1sLwLeZ2GM6+ZIaIgG8DAfVqmoAi39zjddm8o7KtQaHR1+MsF0kfGHEGCp5Wm0b4xShSAQpmYH0ONRwunR+yZoFxTqECogaoFGpdPhVJ8RYA+KOYHI4BVnM33mYqEMSC5EnYAWEDlYDEdakkKSY5xAnpgYZKabMrAFSJU7wSBPzOK2qhIUSJtf25/zwEkyxaS1sCV41QDIECf5YcZlzTQnci36XwmVfBPUj3j+uOLk5rbqOnDj11qzLKGYBhIJAJgyJMctz5YYRSoiojBnLLY7RBt7giZA5xaScLKJJmPX+4xdVpgH4p6mLe1/0xzPb2U1wpgAGSBBJ29gP1wKbcv79sHZnToQqfF4gw6bQfe+B2p+He/THRxctnSvHkw31jtGq5/E0epwQtNiJkn/AHHAeVqQYOx+h5YMTMG4Ij6Y7nM7SB0kszCP4m6YGqZ790XO7G5PzwRVzHgb0thcqzbANuC8Spo01gzXsQAxHUaTA8wZseuKuNcbbMFZAREnQg5TEkn8TGBJ8gABgMWHrNvYD+fyxx6DAAkEAzB5HAcGYI8/XDrsbW/+ZSPQz9RhCThv2SeM0h6X+owGuqVgFLMYF5J98KF4vRFI06jsxM6mCnmdU387+2BuPZ3wIsm4mBueQHvfE852cNClTcKXqbuCRAkGAAfa+A13Y/hrUapovQiqumr3pA0qrCxnckiRp2kGdjgXt12qpmvTpUWkU57xw0aiSJExyg/PCrj3bSrXXu9PdqYZtJJYgAiC3MXNjjJMRCgCMBvRxFdIh9QNr7z0Bi+PhX++URB0mxsdxhb2W4gKpWjW0rShhLEAE2AA/iHLBdfh9SnUdVMhNWhjsQOvtb5YB3lH8Y9voSf0wfpHUYz/AAbMNbWQW0iSu3xED88aT7N6YK8tfjw5KcKmViDUt8UG4Bk32398QNMyBBE9cWlDonRILAB7iLE6elxfBHMrm3pkOhKsLgjG47GVMsM7SzBJAKuLyAKpMSbmxEi9p0nGEy6EkAMFJP4jA9zyw14bnGasVdxFQ3J2kCAQAOk+uA3PbHiVHM1KQYFalCpUZiw2RRZT1BIBgj8J648yq1yzFoiSW2tvPLljRcfYUl0q2t6t6jSSYFhE8m/Q4zbj+n9+uAcms1XcX5KN/FzInphnQ/Z5maqF9VNCb6WJ9hIEDpirszlGQirUUrTFpIMSRuInlP0x6XleJ04XchtoViLbza0eeA8ipZJ0Z8vVUoymRJICtBi45NyveOeOtlHJQQ2o2I033O3I+vmMaj9omUitSrCdOnu2vuRLJbnEtyxnKnF2KKgMAEXIvG9z5WHoMA64HkaTVVy1YVGasJ+6F1Cy2kmJUSDcDnythb224SuWzpRAqpopMqqxYgRHi56jBN95nnhZ/iNSm6VEqMlRSYaZO/n1vvhpwfg/2gmtWdnZzMsTLeEkyd99IxnO6xtaxm7IC4vXJOnrc9d/6The58IHrPzthnxzLaa0WiAI+pj88LK6QcfLjtpt2bzDqzaFZiQolSARBmAx2DWmL4YZrsrmHDVdKhmMinsfY7Yl2W+7gsCwJV7CYGmT68xj0PL8TpGVCEnSGBKwsRqFyeY8sZl3a1rUjx9FuVe0G9uexHsbYEEBjN4wbxim9KqwaAxhyAZA1+MD64Xu0mcbjNV1d564tGZkXF+uOVPEPTFeWol20qJJm3pc4+lx3eMcWc1lU6taR0/XEKB8QxxwVJBsbg4+Qxe0+fPG2Vq0izReZg28zjY5bsS2aRDqZLQq/EPUzH0wlylBYFQHxN+HlyM/WMb3s3n6rUmCIgakyKJO6vMmDzFtuuA827QcAq5Or3dWLjUrLswkj6EEEYjwStpzCHzjpyt/fpjfftVRTlqTMPvFqaVIMWI1MI5/CDfb3x5kCd/fAaDIZfv87SXcAg+y/wBfzxqe0qBqbHSSFa3NQBIBMEch5xvgDsZktBFaVLvymIXkJPM7/LB/FEPiKkgd3Un7yAIBN6f4p2keeAw+cpuqK5PxAg7RyAHywvd9rR0/vnj0Psr2BbNUadTMOUoiWEWLg85NgvnE3xqE4dwymukIhixYuS3u0z+mA8oCu6SaZBRQZIIt1AI5zNumH2YLyGDu1F1AIYyA0S0dAdwMaDP8Fyy03qUKvgGkvTdtYQO2jWGJ1aL3BkETiXFuCd27UFINKqoq0bgLqAusjkDEeTDAIOGVAtQKAFHgsLCTVE2xse8HXGCyrkZgAiCDTBB694JH0xqftgwHn2fYd6o1FwBuSDG/T2wI1Kx8JMcxsIMEm15sMWVamqqxEW/l/TFFYi0csBHLkAjUupbyAYPz9YxKifEOftP0x2gYDQ+mYUrfxCZN/LfHcvRY7Anlbrv+mAIrAFNgLAnTzgxcbrblti6hlS1KkSba6iybQAEbf1YnA2cV6fhYafe/v1OBWqHSBPhuQOQPO2A9D4h2vy1OjTpIxqv4ZKg6FMiSWNm/2zzxo+FxoMGSCTaZE23P/Rx5Tk8jRqUGOs9+J0p1/nb640fB+1/c0SjqajCwZTAspgOv4gG0gkaTE4APtVxVquaNPUoWlISL6puSeRPL/vChaYYtLAHl0tbrg5OGHN5g630ypcuFUAfhUaRYDbbocJlq927CQ4BIkc7wCD7YDlQ2HO+Nxwjw00GwjGIrEEEj1I6cvfGjbO6MmjixKgT5yR+mMZ4+bGxrG6spfxivNYtykD6YFFDWwggWufTlAxpuynYOpnIq1i1OidiB46lzZQeX8R9uuHfaDsb3KJVyVPUFB1geJj/FP4vMdMfOuNxjsmUyrN9ncxCskyR4Rttfbreb49B+06KU3AFMdB8Ijfe/n13x59QVah1rT7uoniIMlH6iJEHnYjGhzQFQKlGp3qUyXbqSRYMT+DeARtfzx471bXrrckYnieqoWrOylnbxKARBPSfwwOXlhcUmY6TjdZrhWbJTQEQOdIADNJusGVPhheg254x2eolGYQBBIIExIsYm8HHpjdsZSRs+PdhUGRFSiw1UTB61LBn25gkwD0Iwp7O8NTQjhdTbktBnfYdDsfXH3B+07u2UyoLJREq8Egu76jqYi8aiLes4H4Xm2pqAFBCll+KCQGIuCMfT45rGOHK7qjtLwfudLKPC4JHleCp8wY+uEemw2gn3xv67JnMrVpqfvKfj0nfw7+vhkT5DpjDZcAieeNsrcrVKMJ+EE/UQfePyx6X2LyLP3h0go0dSDzBnVHnO4+WPOMvRgo1SQrRfpPPGz7E9phQpMKp1CkAQ19p/ypnxGNpG0idsBZ+1LMqalLL/ABEIXIG4Zjuf9oJ98YCnkSQCNpiCYPnhxXzD5vMF9QNRyxYm2kEwomIEWGF1HI1Ktv3d5NvO+2A2TcVFOipQBwq6T4lbSLctwPfCnifFzWphaQXU3hP76zOpZb8Db+xwozWYRKemmCzfC1SbXF1A5jzOG/AG71qlJafeVmD91cKRpXk1gPDFpvHrgC892xzfcmlUqJKFQndDQAAGkNYbQLERcYy2czJcqwYs53Cg78oA69B7Ye5TsRnagan3FdIN9QGgnyYsOu4JHrje9iP2dLlCKtUh6/UXVJ5LI3/i+UYBN+z3sNWDitXASnDDuzBLSI8SkQo2MXuOWHvbPh2j7KyQq05S4AEMVjy3G2NhWKqhLFVUCSSYAHMknb1x5d267a0c4n2ehLUw4LvEBiuwWfwzfVF+W+AVceyXdZ0EkHvBSqR0lmked1mfPF/fnrhM+cNWuGIAjulAGwCho3+eGmkYJWZzC+3oOkHlgSrTm4+fvg6peQOh/TFnDOHrW1anCxYgKWYX6WA9ScFLJ8J8I+L47238PS++O0GYXE/PHa6BdShms0gciI+I3iYI+uI0akTPrgOVq7OZYyTAkyTaw/TEXgbGdpkRB5gX5Hnj6kJPtieaedJliIA8QgCPwgzcC2AqQibSDvbkcP8Ah2bp1TpqgI9/vFkTa4KbExjPgYedmMsz1lV5akpLMJlNRQxMHnEecRgJ8Uq0qSVKNIl2dgXqMNICi6qOvt1PXCOmsmBc3ubCwnnhr2moFM24PMgzvAPtGwG3KMCZPJlqrIkMQKmmR8WlWJjzgSPOMAOx38xjZ9iuyRza061Y/cp4KafvkMSS3LTqJHnHTfMcP4acxXpUlMGoYJ6Ddj/4yce55PKIiCnTAVKahFHSwHzgk+pwCvOU9edpK9qPdsqDvNAJEyQqsDyHKCDGGGU4PlSn3SqQLBkcg2N5ZGB3nCTia0Dn07+pTWmlE/d1FkXkXJlZNiPTBXEXyi5Y1AlFkVJTTAJhfAARcHbfHhnx97Jt645+1rEcXytMZypQpMURJWGPhkglyS3IEzecCComXqau7dgwUK4YorBNBlee67HkcU5QDUHrkDvHuSZiLy3l/TGpz9JKtPSQNIiOREbEdDj59ll7OyZSzuB4Fx2mHE0mbTLAl9oAtGx2F/XCHOMtT7Q6gAS0IfFAIZh4uq6QPfDLO5Je7LooJAnUsqV0H7wm+mII26nCfgmeBSvTZSe8WZ1EAeIKpiYN25jmcdPDw3vXhy8k7QhmDv74a0eLaKQ/E5LG8xvMk88KmW+GvDsiKtKCYKubjoQCR9MdzlGcO4kFK1EaKviYgddyNJsQdo6YRVX8RIgSSYGwkzHoMNqPCFOYCrMKmtr+sfO1sJ+kiBHIb33wDXJ5+Wh2BGiNjB56f9XnhknCU7gN3gFNnv4lJiARz5c/bCzh2TlQObBiOVh5wYk/kcXDh7NqkD7tFUDzsTeBMwfngLs9m6dJdFPeAC0XN9tQ+L129ZgJqmbZ5UGFP4RYe/X3nB/EVUr8JlYc+YNtxymMd7N8IOazNNO7OgvpJUGBabn0vfocBtf2ediFai1bMIrK3wKw9RJBwXnOHUchnKFQJcgqCJ3jTFt7EC/nj0OjTCKALADHln7Sc+6ZrvPD4AFTnDAhrr6QcFeiZbtDRqEKlRGqEEqgdSzACfhn88Zql+0wJmHp5rL1Muqgw0ipJEz8FoMQNM3mYx5x2fr1e8OYpwa1Ea0GwJU3EdCuoe+GXbTtGmdalUoqcu1NHL6mUElnmBombqTJ/e2wQX247YjO06FNGZA1Tx0h0kaCx5nnG3yBxlcvlWpVHpt8Sx+ZE4BRj3oOrUdQueZne+NJxmn4qVQhl7xXsdjDSCOtm354APJn73/cn0R8NO5PlhTkj97/ALh9EbDzvB5/I/ywSs1TeTvNjgAt4m/3c8FBiLyZwDp9sFdXEgvyxFUOOzgJUSJJOLalOR68yYAtJ+f6YpQQeeCFMz8sAEL4OyKMv3itoAOnUCJ1aSRYXuJExF8coZU1KsGwJkkAC3OAPyGHNbgH2cd8fHTAcQGnUIiZEGJInpfAK+KcVau6uwAcKFJ5NBMGORg4cZOolPJnMldNd2qohkXL+EuF/CirrAEfFOEXEa9NmHd0u7AUAw0yYub7GcamvwZs3SWsGp0URSlGm7gHStj4jAuQb9ZxjLOYujh8Plzbsskmu/ze0K+zFQU8xTc7KGJ/hAQmfp9ceuZKvKmeoEeZEn3kkewx5VT4VUp12QeIimHOgd4Is19BPhsJIm09cbAdo1poCuqoxV68KjaSCSqkndVUAzierj8vT6Lm1LMd7FJn8rTzWYqO7+KKTFl1UibalUgHaBY8pjGe7Y5ynVqpRy60dNizqovyC6lFwBcnz8sF5ftRTy+VK0stUpsQaqF/GtzpD6jBIAK39ucnOZlnRLBi1VNRZlIGkwWZZ3uYkQIw9XHetl8FzzG3yXoh3Yq6yK/dU1GlVhthck35mWv1GC2pVESpOYBUm6kRGwOkzaSNo688B0ssy0y7VGQFdQU04DeLSQhi4Ai87emO5XK1SKj1kc6wpBIMaJIsxFhf/wBRizkxyZ5PCc3Hu3HpPc+opOU+6qRIdXGnUSCLjewi84yfBaADMCQfhBg+EjvEeAw3nSR/PBPDOGORVPf91TpxqaTBmdIAW7EwcFcKytNSO9qEh2Yg0xrbwCLjcCLiROJOSb0t8JyTDzdL7699Wb/TqE4pwFKdRKaAtKEk6oMjY7elo54r4VQZEuD4oIhgLRzBGDqJapXZhTaHDaCRcqhM38hEnrgrJ0DVqUwLK61WBI37tWJj3UjFvJj8pPCc1tlx1qW9f9S39r/xRlAPESG1EwBDGQFFjoYDr88ZxKGp9KiZ9o5nnyuMa3hFN3YhKZLMpemGEBhtInkDF7b4DznZ7RnMxSuqIw1EXKrUUMqjqxmPQTjUsvZ48nFnxXy5zVWcGzFMKQWa/wCG6yq2F49488O6VFapZqcOqaVBl7gqI1EvAAFrD3xmeI10y7imgYkC5LAqATKgLG8RMk4n/jFbT4C1MEBIRVOoRtcS1p54rzSqUSVdIWfEszyMxF+RjmdsbH9lPH0akcuw0GlNSZ8LBmtuSZBkmLX2xmsj2T4izahlyVqSLsiAeZBMgY1/Zb9mK5dhUqVRUqjovhQm9pMkxzIGA1dXP6nAggA/CD4iI3jaPKfXHnf7RssGNUaYZaa1DuQYchTJEzp1KRfYeWPQ87VpUUZqrBVAYsx5CLk25i23ljyXP9oRmnzRBbQwWnSDbrTUyfSTO97jBQfY/LaixLQArRv6k23whKpLamY7lQB1MgST0+uHvZSme8K6oKloB6xhXbWWiGJkQCbMAbR0k4IXsRqttOxP5kY1PF6cUMsw1AaiIJJAtJk7XkR6YQZbhFao0KhJvvYe+NZweprooXF6Hi0kbt8EGbTzwCTJN94T/F/+M4Zd2Op+WAaun7TUKfBraOX4eQ6XwZOAQg4i6g7/AEt+WO4+BHXABNjhxKofXfHAPynATQnSTJtFuVzGL8pSQ3eqKYB2Cs7ewEL5XYXxRSbwkExsfltitfLAbSjwnI5kKtB2V1uS7RVPXwnwxOwT64lneJvkCEIWvTqKbONMn8QNyZiDPQ4xIb+f9xgitnXdVWo7MF1aZuRIEb8rDAMKXDPtTk5cAbkozQRe0EgKZ/QyMNOz2WGZqUaLVqdNhrVFqIW+KZA5E7kAxf2xmWzfilCUgACDfaNxiWUQgqysVKkMpBgggyCD5HGcsJl3dHB4jPgtuH3m+3avS+1PCkySKqVlpCtSWgxdTJ7u+saJK6hINvrjvZ/LpUSsUaaa5U5VWIPiOouzRyXUTbfHnHE6lWq5qVGeoYEuxLexPl0x6Z2KogZHLwP8yajeYBNj62GMeli9frubtv7d/wASbjnE6aO1Ivq7nJjLCAfFUhdXpBXA+WNOo/irq7dx3CLpZblAkmbWE2G5jGX4s5NWoSZYu0+uoz+uBqIYEFbRcexkYelis8fzyal+06fg3PFa1OkC9XMI9RKJpU6SK27LpDOG8IOk7De3TCijnMulNmNQEsgUU6QqLLSPE4bwmBNhbGezVVjdiSTvJJPzOB9sX0sdypl47myxyw30vTt+bQZbO0WBpqxpK2knvV1KSpMHwAQRPQgzgyq6RTp5Zu9rGoX1LT0iSAAqg3gegF+WM1l6Mxvi/Mv3ZGglTvIMEWjceuJlw43bfF/kOXj8svWTX567S3+9GofOinnkoI6qtGmaAZgWWWU94YW8ksT6gYPpd3SFAd8PuqWZUtpI8VUOFj01A+2PPk1apvPX+uHuUpELLG/U3w9LFn6/m1rfz7fO/wCVbTsvwbuKi1GZAe5ZYUPL6oOosZBNtgbWjEu02U7thmlIhTpdDclo8LAfi8JSPTGXpdoKlNO7DTT/AHGAdPZSLexEYHz/AGnLUwjqG0uKitqaQwBC7zMAnn0xvDCYTUeHPz58+Xmz7gBS7xhWcAByTpEmFvpYmIi3OMPex2aqJXJqP4UUFWqKrEcvAWZVRoO5nyGAuG5xWy1yZQHUOUqRpJveRy5RgfJq1fUahuDYWgeg298aeD2bhHGqRosQRFMam0kVJ8/ASSSeW84x1f8AaYquawp1Omgxp7sNZzBnvDJEGy3mcYqnnDlqupSQy3VlMe9rkTy2ti/tRWWrmu8orIzVKnVgCYcjx6Y3gq0+c4C/tX2vqZ4lGYLTIWpTRSAAea1L+JlM39CBhBlawHhS/VuXsPXmcL3a5xdlX0k3i36jANuEVdNWzANqBkkek336401J8qjNPdnQqwWZSGJJ1SL+XLaMYSuJuIOCMtltSyNMCZgifcb/AEwGuyXHqFJFKgSdRIprA5/itzjCCpnnYGJ0li2mbScBZUwSh9j/AF9MWoYN/wCzgLcuhDz5n8gP0wywJR3GC8BlS2J02gH2xDHQbH2wEajfmcRGOE4kEvAwE0+Ft+X9nHKCAneOcnHynw+vnHpiVajpI8wD8xOA+RdRERfw9Lm3oOWLNMeFSdZlWFtO40wed+eINYW8pxxjzAi8f30wBObzkDQUAKGPlbFdBZnTYwSZIiBvfApcnfH2ANZ/A0MIESNi09Bew88a3hXbgZahTpGjq0qFB1gCN7grbGNp1gKTLFyRe1v1xA1fX3wBGer97VquqkBmZ43iTO8dTjuWzMTirLMsPJgxa8T5bXx2hnAA5KkuR4GBiDNyRBm09MB9mmJa8yPzN/7GIVQwClpgiRfcfpilWxzV54BzwPJCrq1HQF0wxkiSeY6AAnAObhmbSdQmAeRibjyO+GWWATJOTHjaB16THoMKaTACWEyf0OANoZUlAdzcxqXlvaZxEZ7wRc8rdMCUq9oiffHe9G0Edb2+gwH1SqRH9JxZlnpkw6sfQmfzxBE1NHUY6iNSJYEhkIj+eAMFWmqt3RbxWKm9pxfw2uQJHnbChDqM+5+pxpOHUlt4ACAA0+KTtN9rdPngKko06+ZKuSEVVXw2iF+p1G+FWS4jUFWm4PipkBZiFG0R0ufmcWrlqjvXYI0ePUQ0BZICze9yLYHytFphVMhhMC3MDlABwA+aMuxgAEmIEDc7DHKSyTiWbp6SLzv7X2wRw3Kl9ZAJiNvP/rAC1UgYnSWRGLeIZcrEgidptjmSpSxty9MBDuyD6Yuq0KqqtQh1RyQjGYYjcA88WnLt0+ow+4HnFam2WzP+S0aTbwMDYz5T9SNicBmlzVQEX+YH8sF/4nV/eX/wGL+J8DqZep3bx1U3hl5Ms7g/TY4G+zny+eAA8pxGMH08iYmIHU8/Qb45VyXS1t4v8pwC52FvLn1xJKkHqNj6HBFPhx59eVz8uWL3yajYbeuAWlrRicTPlGCMxk7AgQfW55z6Y5k6GoNYG0CfMHASGXJWZG0wN/UkiB6YHquLRYb4PygpmiynX3kgCNPdgcyxjVI6YI4uQKGTEC1FjPWajHl6c8Akx9p98F5OgX1kRABaCenLFTiOv5DAVco88cJxZpk9P+scYdMBCcfNjrDE2B+EYCkY62Po88TZRbfAPe0ZCUqFIfhUEk8zpAOEPIep/IYc9pcytWvqX4dIje+8+lzhTUFhaMBCIGPlEmAPYYtSgTG8Yk5AcWtA/XASoNob+IH12w149QDLrXoD7cx6q30OFlWDdTERa36Y0GVdVytbVJdkKqCNtQjUtr25zzFhgEORpyBhzTfQjM0xHz5Dy54W5Cn4R54bnTGl52tab2+WAVZHiul2WYpuZIiTYSLiDuBgipxVqetaZUrWRQ0byhJB9d/WTgIZEVKzqhUCZE9LWHU+WO1ckabkSDFNn2Pyj9dsBdRywdlOkHbfqfIefXBfDsspaqfh8YjSLKYk8jYTgHLLVenqRwtyIAAJiNiB54py2Zei+wJmYk7+xxQXxulJRAS2lWY3mJMWsOk45wjLGHsGmALEjrI+Xlg/h2SYVGfNUHfWpgNKmT8JA+Jo6YYcH4cVGt1u8DQy+IRPIm1jvsIxAOcqsXRRcEQT8pBgDEHyKzBQjlaPlfpOHQy+oCVi3SRBvuCesQIxc6qpGo8jvcW6BgYgYoUZpGqLTDu0IsJrAsJEjf0wN/hifvp/4n+eHppKBMgTNyFvOwH88Q/w8fuj5L/PEGZ0m/hJPO2/ub/9YseRZhEcib7b22Hlg6nldQ8GpjbkoUgmN52/ljooxsP/AGB23iZP5YoWiuJJKljaxMfynnbFqlH3kfQekRM4Zd0hGkiZmWUm3ncQBv8AI4q+zqwOlYsDb16zF+mAWNk6ZMqwHMgGLdC39L4BXh5pkguk2NjIuJ8sPDwe3hgHczDG9xAaLYTZ3KENoUXvckDb6DEFeWPgqMDcGB5z9dr4N4qBoywNx9nQ77zqbexxRkeBlheQDabCfQG5Hnth4MjOlXI8ChV1G0qCBY+Q8sBmKddVWoAYDCBaTEg78sFUOFhxOpSYBjaJvc3GHn+C0Q2oUyZNr2I6QLC0bxhjRUKsJtEWhYi+9tiInnPPAZz/AAQmnp0DXqnvJb4eQj6bYG/w1ksR7AEE8+d8a55M6ieX4osLxJ8gLjFa5cGIuDc/TcieU87WucUY9cvpLSoMi2oSQeogb4rqZaF/rE9cbDNZVDAVL7GIMRyvF+cHAVThqkCzajHhHxRFuUfLEGRFFjELvtbfHatJqbCbEQb+v9MaipwOqPhBIMmxj0E2+uE3FciwPisQIg/O0DzwFdSr3jswMSBMgdL/AFxIUHG1yelyZ8sD5PLlmspIETHK8STy3xpKHAahICtFgbMJ3v8AERIkcptgEsstmTr1k/p88QZEO6mZ3kbR064etwushIkcxcjpcWBv588Ls1lKswViRYi8wOQ5YAYZYMVSnOtyFj1PM++GvHs3Tpr9np+ML8bCdJYCIXqBG/X0ws4dV7t5YlWBiYBbb+Kw9d8EVxQKEIrazp3H8Qm4nlig3h3CJUQ34TUgKWIHoLfUe+J0+8Ei+iTIhrcpO18H1H1UkWPEojcLYbQdhHnOKA9RVkmo1xGqmKqj0KMt9vpgFnDaJbM1fCHAJmQDaReDaf640tPg1H7I2lFM1QNUBW06LwQZjxRE4BytamJ1vROpzUPgKNNxpOqbeUn9cOzH2YhWUnvUYaSNipHXy2+mATZPIrTlaajQSbMSxIgbWwQOFIDqWmgqWusqB52I9MEqZ8TSLiwJgj5EXje2LTWJTwgqDyKzzPORaQLxgB8rw8KxKJDc2gWO/wAXMztglMoseMtJIuTHSAD9N4xckkCNxbod94Fjf/vFnfljpib3NjH52/ucBTTSDA8UyQvMkdL7bz+eOFGQknSWI5xA67mB+dsG5fMyYABP70NYdP4cTpZVLGZPM+fQmN8RSxUuSwlgZ+ExO4K/zJ9sG/Zm/i/9cEfYEPhk+5H639rYl9kX90/+YwGMObkySYFzpUT0nUNtxbzx8c6CIUKdrySY9xcAc8RIACgyAYssDYRz874Ip5fUwCncwA17/wCqLCx2XFRBpnxeEXmflFwRG1/ryxelNogKYuJbksWYD9fLHM7ltDgGzNBJDFpve7CxJvti6vlgqtzuTcc4F5m2/LABUlPVmkH4diNr6xc2nli9aDBTOgEzHsdJk8zJxNakSW2NxA1R7GPzxfRVtIZTY+IcrGOmxwHVS0tHLYapkmT1tY2xGqumLMpJHIrPmBO8nfnbE6aMzAE84nc7TvY/li2rRMhhYEE77RvYgzt1jABvQLAEzJAnUJ+YGxIx1wIksXEkgFiAINhp6j1xXUYOFmYOrzOoCBN7ri3vFRQuklmVTvC3sBpvabxgI90NRkLJkExyv58rfI4mJJMnaDAOkRN5lbiCDOxxY2RZouJAOox5wYAAG5N/pi4K1PVqYnSTtG4AvB2ueu2AHyieHnYECAQOtov1G/XEKTEvpGwGyxJFjI0xaSJvbpi6pWHd95pAA8cCxsSNxE25Yn9n0qwYwoUwFj4ZnmLGeUxgKqlP8JImJ89M7yZ5TF9sfJWDL8QbUYIQTNjfmOvKAcH/AOFQrBdNgPFENFhved5ja5xQacFVmeS2ETIgkdMBVluHoktoVJvaF25XA6i56jHK9OSriUAgqfEfcCI1+UEHfF9SmykkmSgUbmCGJ5bWgWiMdyVVdJYCW8IlgL7kNpGxFhvO98QDmowYmEF4LG3hiRpiLmDtirNqCzDSqwAVPjM2mRqkRaPL1wfUVmqCnCwoDHzHOxBv0v74ryeYWqwVJTUuvbYTG4YScAszvCqbywnVANwFO34jtvbfzjCGvwOqHEKzzBXR47R+6LyNsbgZYsQikgEc4mOgkGN8VZmkF1L+IMJPqogRa0RJ8tsUL8jwZ4IZiluni8/DPQ/XDDMcMR6axphDpm7EcjNhcgT/AHGLKiFUYEDwgmOUATvAM+X1GB8jXIJOooAQ0JInUYW2q8G5mcBflsoSvhebQAyAqDyvqM25RiFDhbAsFKGpsSdIBneBpB8t7HbF+Trmo2iANOsNIDA6byNryd8MfsxBB1AaoICqFjn1NzN+uIF+ToEjaWFjqnzkCLAT1v1x9VfQw1LYgw03iLALv5XHzw2zahR4iSAP3V528rc8VUqcgsRf1Jg35xfbe3pgoCnkwy6/Eiss6tFo6czyk+2OuAUCqVCQQfEPYAnlAt74LrU0ZZuF5ARIvpsBAHpecEUeFI6AKqhVbTBHMc7yDcnfALqVGB4GAAFwDzmYnn64+zakLJZumm1+cSZtPTBFXKhWWTeJstjvIJJ2O+2JZbLEhqrsSAIgECAOUFSDzM2PngKKRknvVCwVuoOoxurEkAnYTi7vKP7jfP8A/vHalWSXa9MN8MCTBAUNygTNoO2Dvsy//Tp/I/zwH//Z"/>
          <p:cNvSpPr>
            <a:spLocks noChangeAspect="1" noChangeArrowheads="1"/>
          </p:cNvSpPr>
          <p:nvPr/>
        </p:nvSpPr>
        <p:spPr bwMode="auto">
          <a:xfrm>
            <a:off x="368300" y="-576263"/>
            <a:ext cx="2524125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355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válság hatása Magyarországra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Mezőgazdaság:</a:t>
            </a:r>
          </a:p>
          <a:p>
            <a:pPr marL="914400" lvl="1" indent="-514350"/>
            <a:r>
              <a:rPr lang="hu-HU" dirty="0" smtClean="0"/>
              <a:t>Drasztikusan csökken a magyar búza ára</a:t>
            </a:r>
          </a:p>
          <a:p>
            <a:pPr marL="914400" lvl="1" indent="-514350"/>
            <a:r>
              <a:rPr lang="hu-HU" dirty="0" smtClean="0"/>
              <a:t>A földtulajdonosok eladósodnak</a:t>
            </a:r>
          </a:p>
          <a:p>
            <a:pPr marL="914400" lvl="1" indent="-514350"/>
            <a:r>
              <a:rPr lang="hu-HU" dirty="0" smtClean="0"/>
              <a:t>Földjeiket elárverezik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Ipar:</a:t>
            </a:r>
          </a:p>
          <a:p>
            <a:pPr marL="914400" lvl="1" indent="-514350"/>
            <a:r>
              <a:rPr lang="hu-HU" dirty="0" smtClean="0"/>
              <a:t>Vasipar és a gépgyártás esik vissza a legjobban</a:t>
            </a:r>
          </a:p>
          <a:p>
            <a:pPr marL="914400" lvl="1" indent="-514350"/>
            <a:r>
              <a:rPr lang="hu-HU" dirty="0" smtClean="0"/>
              <a:t>Csökkennek a munkabérek</a:t>
            </a:r>
          </a:p>
          <a:p>
            <a:pPr marL="914400" lvl="1" indent="-514350"/>
            <a:r>
              <a:rPr lang="hu-HU" dirty="0" smtClean="0"/>
              <a:t>Nő a munkanélküliség – 35%</a:t>
            </a:r>
            <a:endParaRPr lang="hu-HU" dirty="0"/>
          </a:p>
        </p:txBody>
      </p:sp>
      <p:pic>
        <p:nvPicPr>
          <p:cNvPr id="3074" name="Picture 2" descr="http://szentkoronaradio.com/files/imagecache/lead_pic/gombostiszteleg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276872"/>
            <a:ext cx="16668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520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Megoldás?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Nincs tervszerű válságkezelés, aminek a következménye az elhúzódó válság</a:t>
            </a:r>
          </a:p>
          <a:p>
            <a:r>
              <a:rPr lang="hu-HU" dirty="0" smtClean="0"/>
              <a:t>Teret nyernek a szélsőséges mozgalmak</a:t>
            </a:r>
          </a:p>
          <a:p>
            <a:r>
              <a:rPr lang="hu-HU" dirty="0" smtClean="0"/>
              <a:t>Sztrájkok, tüntetések- Biatorbágy</a:t>
            </a:r>
          </a:p>
          <a:p>
            <a:r>
              <a:rPr lang="hu-HU" dirty="0" smtClean="0"/>
              <a:t>1931 gr. Bethlen lemond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3850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Gömbös Gyula </a:t>
            </a:r>
            <a:br>
              <a:rPr lang="hu-HU" dirty="0" smtClean="0"/>
            </a:br>
            <a:r>
              <a:rPr lang="hu-HU" dirty="0" smtClean="0"/>
              <a:t>1932-1936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Szélsőjobboldal vezető alakja</a:t>
            </a:r>
          </a:p>
          <a:p>
            <a:pPr lvl="1"/>
            <a:r>
              <a:rPr lang="hu-HU" dirty="0" smtClean="0"/>
              <a:t>Kormányprogram: Nemzeti munkaterv – olvasd el a tankönyv 61.o. demokratikus a program vagy sem? – megtévesztettek!</a:t>
            </a:r>
          </a:p>
          <a:p>
            <a:pPr lvl="1"/>
            <a:r>
              <a:rPr lang="hu-HU" dirty="0" smtClean="0"/>
              <a:t>Cél: diktatúra kiépítése</a:t>
            </a:r>
          </a:p>
          <a:p>
            <a:pPr lvl="1"/>
            <a:r>
              <a:rPr lang="hu-HU" dirty="0" smtClean="0"/>
              <a:t>Választások – erőszak</a:t>
            </a:r>
          </a:p>
          <a:p>
            <a:r>
              <a:rPr lang="hu-HU" dirty="0" smtClean="0"/>
              <a:t>Ellenzék határozott fellépése</a:t>
            </a:r>
          </a:p>
          <a:p>
            <a:r>
              <a:rPr lang="hu-HU" dirty="0" smtClean="0"/>
              <a:t>Horthy bizalmát is elveszti</a:t>
            </a:r>
          </a:p>
          <a:p>
            <a:r>
              <a:rPr lang="hu-HU" dirty="0" smtClean="0"/>
              <a:t>1936-ban meghal</a:t>
            </a:r>
          </a:p>
          <a:p>
            <a:r>
              <a:rPr lang="hu-HU" dirty="0" smtClean="0"/>
              <a:t>Gazdaság: lassú kilábalás új iparágak </a:t>
            </a:r>
            <a:r>
              <a:rPr lang="hu-HU" dirty="0" err="1" smtClean="0"/>
              <a:t>Tk</a:t>
            </a:r>
            <a:r>
              <a:rPr lang="hu-HU" dirty="0" smtClean="0"/>
              <a:t>.: 61. o. melyek voltak ezek?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0072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Gömbös Gyula </a:t>
            </a:r>
            <a:br>
              <a:rPr lang="hu-HU" dirty="0" smtClean="0"/>
            </a:br>
            <a:r>
              <a:rPr lang="hu-HU" dirty="0" smtClean="0"/>
              <a:t>1932-1936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Szélsőjobboldal vezető alakja</a:t>
            </a:r>
          </a:p>
          <a:p>
            <a:pPr lvl="1"/>
            <a:r>
              <a:rPr lang="hu-HU" dirty="0" smtClean="0"/>
              <a:t>Kormányprogram: Nemzeti munkaterv – olvasd el a tankönyv 61.o. demokratikus a program vagy sem? – megtévesztettek!</a:t>
            </a:r>
          </a:p>
          <a:p>
            <a:pPr lvl="1"/>
            <a:r>
              <a:rPr lang="hu-HU" dirty="0" smtClean="0"/>
              <a:t>Cél: diktatúra kiépítése</a:t>
            </a:r>
          </a:p>
          <a:p>
            <a:pPr lvl="1"/>
            <a:r>
              <a:rPr lang="hu-HU" dirty="0" smtClean="0"/>
              <a:t>Választások – erőszak</a:t>
            </a:r>
          </a:p>
          <a:p>
            <a:r>
              <a:rPr lang="hu-HU" dirty="0" smtClean="0"/>
              <a:t>Ellenzék határozott fellépése</a:t>
            </a:r>
          </a:p>
          <a:p>
            <a:r>
              <a:rPr lang="hu-HU" dirty="0" smtClean="0"/>
              <a:t>Horthy bizalmát is elveszti</a:t>
            </a:r>
          </a:p>
          <a:p>
            <a:r>
              <a:rPr lang="hu-HU" dirty="0" smtClean="0"/>
              <a:t>1936-ban meghal</a:t>
            </a:r>
          </a:p>
          <a:p>
            <a:r>
              <a:rPr lang="hu-HU" dirty="0" smtClean="0"/>
              <a:t>Gazdaság: lassú kilábalás új iparágak </a:t>
            </a:r>
            <a:r>
              <a:rPr lang="hu-HU" dirty="0" err="1" smtClean="0"/>
              <a:t>Tk</a:t>
            </a:r>
            <a:r>
              <a:rPr lang="hu-HU" dirty="0" smtClean="0"/>
              <a:t>.: 61. o. melyek voltak ezek?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3632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súp">
  <a:themeElements>
    <a:clrScheme name="Zsúp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súp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33</TotalTime>
  <Words>212</Words>
  <Application>Microsoft Office PowerPoint</Application>
  <PresentationFormat>Diavetítés a képernyőre (4:3 oldalarány)</PresentationFormat>
  <Paragraphs>39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Zsúp</vt:lpstr>
      <vt:lpstr>Válság és kiútkeresés</vt:lpstr>
      <vt:lpstr>A gazdasági válság következményei</vt:lpstr>
      <vt:lpstr>A válság hatása Magyarországra</vt:lpstr>
      <vt:lpstr>Megoldás?</vt:lpstr>
      <vt:lpstr>Gömbös Gyula  1932-1936</vt:lpstr>
      <vt:lpstr>Gömbös Gyula  1932-1936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Válság és kiútkeresés</dc:title>
  <dc:creator>rgyorgy</dc:creator>
  <cp:lastModifiedBy>rgyorgy</cp:lastModifiedBy>
  <cp:revision>4</cp:revision>
  <dcterms:created xsi:type="dcterms:W3CDTF">2011-11-15T07:04:52Z</dcterms:created>
  <dcterms:modified xsi:type="dcterms:W3CDTF">2011-11-15T07:37:55Z</dcterms:modified>
</cp:coreProperties>
</file>