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01F5-C9E8-4C8F-8932-6DCA19AF80C8}" type="datetimeFigureOut">
              <a:rPr lang="hu-HU" smtClean="0"/>
              <a:t>2014.03.20.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B523-2FE3-4291-A9AA-5593139D612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01F5-C9E8-4C8F-8932-6DCA19AF80C8}" type="datetimeFigureOut">
              <a:rPr lang="hu-HU" smtClean="0"/>
              <a:t>2014.03.20.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B523-2FE3-4291-A9AA-5593139D612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01F5-C9E8-4C8F-8932-6DCA19AF80C8}" type="datetimeFigureOut">
              <a:rPr lang="hu-HU" smtClean="0"/>
              <a:t>2014.03.20.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B523-2FE3-4291-A9AA-5593139D612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01F5-C9E8-4C8F-8932-6DCA19AF80C8}" type="datetimeFigureOut">
              <a:rPr lang="hu-HU" smtClean="0"/>
              <a:t>2014.03.20.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B523-2FE3-4291-A9AA-5593139D612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01F5-C9E8-4C8F-8932-6DCA19AF80C8}" type="datetimeFigureOut">
              <a:rPr lang="hu-HU" smtClean="0"/>
              <a:t>2014.03.20.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B523-2FE3-4291-A9AA-5593139D612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01F5-C9E8-4C8F-8932-6DCA19AF80C8}" type="datetimeFigureOut">
              <a:rPr lang="hu-HU" smtClean="0"/>
              <a:t>2014.03.20.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B523-2FE3-4291-A9AA-5593139D612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01F5-C9E8-4C8F-8932-6DCA19AF80C8}" type="datetimeFigureOut">
              <a:rPr lang="hu-HU" smtClean="0"/>
              <a:t>2014.03.20.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B523-2FE3-4291-A9AA-5593139D612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01F5-C9E8-4C8F-8932-6DCA19AF80C8}" type="datetimeFigureOut">
              <a:rPr lang="hu-HU" smtClean="0"/>
              <a:t>2014.03.20.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B523-2FE3-4291-A9AA-5593139D612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01F5-C9E8-4C8F-8932-6DCA19AF80C8}" type="datetimeFigureOut">
              <a:rPr lang="hu-HU" smtClean="0"/>
              <a:t>2014.03.20.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B523-2FE3-4291-A9AA-5593139D612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01F5-C9E8-4C8F-8932-6DCA19AF80C8}" type="datetimeFigureOut">
              <a:rPr lang="hu-HU" smtClean="0"/>
              <a:t>2014.03.20.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B523-2FE3-4291-A9AA-5593139D612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01F5-C9E8-4C8F-8932-6DCA19AF80C8}" type="datetimeFigureOut">
              <a:rPr lang="hu-HU" smtClean="0"/>
              <a:t>2014.03.20.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B523-2FE3-4291-A9AA-5593139D612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01F5-C9E8-4C8F-8932-6DCA19AF80C8}" type="datetimeFigureOut">
              <a:rPr lang="hu-HU" smtClean="0"/>
              <a:t>2014.03.20.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9B523-2FE3-4291-A9AA-5593139D612E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mtClean="0"/>
              <a:t>Falvak és lakóik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714744" y="142852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Földművelési technikák </a:t>
            </a:r>
            <a:endParaRPr lang="hu-HU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500034" y="1357298"/>
            <a:ext cx="7286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Kétnyomásos</a:t>
            </a:r>
            <a:r>
              <a:rPr lang="hu-HU" dirty="0" smtClean="0"/>
              <a:t> rendszer: </a:t>
            </a:r>
            <a:r>
              <a:rPr lang="hu-HU" dirty="0"/>
              <a:t> </a:t>
            </a:r>
            <a:r>
              <a:rPr lang="hu-HU" dirty="0" smtClean="0"/>
              <a:t>a </a:t>
            </a:r>
            <a:r>
              <a:rPr lang="hu-HU" dirty="0"/>
              <a:t>megművelt föld felét </a:t>
            </a:r>
            <a:r>
              <a:rPr lang="hu-HU" dirty="0" smtClean="0"/>
              <a:t>bevetették gabonával</a:t>
            </a:r>
            <a:r>
              <a:rPr lang="hu-HU" dirty="0"/>
              <a:t>, a másik részét </a:t>
            </a:r>
            <a:r>
              <a:rPr lang="hu-HU" dirty="0" smtClean="0"/>
              <a:t>pihentették (ugar)</a:t>
            </a:r>
            <a:r>
              <a:rPr lang="hu-HU" dirty="0" smtClean="0">
                <a:sym typeface="Wingdings" pitchFamily="2" charset="2"/>
              </a:rPr>
              <a:t>cserélgették</a:t>
            </a:r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1928794" y="2571744"/>
          <a:ext cx="6096000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áblázat 5"/>
          <p:cNvGraphicFramePr>
            <a:graphicFrameLocks noGrp="1"/>
          </p:cNvGraphicFramePr>
          <p:nvPr/>
        </p:nvGraphicFramePr>
        <p:xfrm>
          <a:off x="5214942" y="1785926"/>
          <a:ext cx="292895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479"/>
                <a:gridCol w="1464479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szántó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 smtClean="0"/>
                        <a:t>ugar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Balra-jobbra nyíl 7"/>
          <p:cNvSpPr/>
          <p:nvPr/>
        </p:nvSpPr>
        <p:spPr>
          <a:xfrm>
            <a:off x="6429388" y="1785926"/>
            <a:ext cx="357190" cy="14287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428596" y="2357430"/>
            <a:ext cx="71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/>
              <a:t>Háromnyomásos </a:t>
            </a:r>
            <a:r>
              <a:rPr lang="hu-HU" dirty="0" smtClean="0"/>
              <a:t>rendszer: tavaszi vetés, őszi vetés, ugar</a:t>
            </a:r>
            <a:r>
              <a:rPr lang="hu-HU" dirty="0" smtClean="0">
                <a:sym typeface="Wingdings" pitchFamily="2" charset="2"/>
              </a:rPr>
              <a:t> cserélgették</a:t>
            </a:r>
          </a:p>
          <a:p>
            <a:endParaRPr lang="hu-HU" dirty="0"/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/>
        </p:nvGraphicFramePr>
        <p:xfrm>
          <a:off x="1714480" y="3214686"/>
          <a:ext cx="6096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299402">
                <a:tc>
                  <a:txBody>
                    <a:bodyPr/>
                    <a:lstStyle/>
                    <a:p>
                      <a:r>
                        <a:rPr lang="hu-HU" dirty="0" smtClean="0"/>
                        <a:t>tavaszi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őszi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 smtClean="0"/>
                        <a:t>ugar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Szalagnyíl felfelé 10"/>
          <p:cNvSpPr/>
          <p:nvPr/>
        </p:nvSpPr>
        <p:spPr>
          <a:xfrm>
            <a:off x="3357554" y="3643314"/>
            <a:ext cx="785818" cy="28575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2" name="Szalagnyíl felfelé 11"/>
          <p:cNvSpPr/>
          <p:nvPr/>
        </p:nvSpPr>
        <p:spPr>
          <a:xfrm>
            <a:off x="5429256" y="3714752"/>
            <a:ext cx="714380" cy="28575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4" name="Szalagnyíl lefelé 13"/>
          <p:cNvSpPr/>
          <p:nvPr/>
        </p:nvSpPr>
        <p:spPr>
          <a:xfrm rot="10800000" flipV="1">
            <a:off x="3357554" y="2786058"/>
            <a:ext cx="2643206" cy="5715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500034" y="642918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Vad talajváltó művelés: </a:t>
            </a:r>
            <a:r>
              <a:rPr lang="hu-HU" dirty="0" smtClean="0"/>
              <a:t>erdőirtással, égetéssel új területet tettek művelhetővé</a:t>
            </a:r>
            <a:endParaRPr lang="hu-HU" dirty="0"/>
          </a:p>
        </p:txBody>
      </p:sp>
      <p:sp>
        <p:nvSpPr>
          <p:cNvPr id="2050" name="AutoShape 2" descr="data:image/jpeg;base64,/9j/4AAQSkZJRgABAQAAAQABAAD/2wCEAAkGBxQQEhQUEhQWFhUUFh4XFxgUFxgaHBwXHRgaHxcYGBgZHCgiHx8nHBoYITEhJSkrLi4uGiAzODMsNygtLisBCgoKDg0OGxAQGzAkICQ0NzQ1NCwtNDQ0Niw0LC8sNSwsLCw0LC8sLCw0LDcsLCwsLCwsLCwsLCwsNywsNCwsLP/AABEIAJAA8AMBIgACEQEDEQH/xAAcAAEAAwEBAQEBAAAAAAAAAAAABQYHBAMBCAL/xABCEAACAQIEAwUEBwYFAwUAAAABAhEAAwQSITEFBkETIlFhcQeBkaEUMkJSYnKxFSOCwcLwJEOS0eEzc/E0orKz0v/EABkBAAIDAQAAAAAAAAAAAAAAAAAEAgMFAf/EACoRAAICAQMCBAYDAAAAAAAAAAABAhEDBCExEkEyUWHwFCJxobHRE5HB/9oADAMBAAIRAxEAPwDcaUpQApSlAClKUAKV8mk0Afa+TVE5j9qOFwlzskVr7CcxtlcoI6FidfUVSsd7XMY9w9jbtW0iAjDOR4Evpr1gCB51FzSJrHJ8I3CaqfPvHDYt5EJBIlmXdV6AHxME+inyrG73OXEXVoxV0z3jlyiAPMLoPCK8rvHLjWQGuMwYmXuOWMsBmALEmI0nYTVU8u2xdDBv8xu3KHHHxqXrjKFQXilsDU5Aq6sepknbQbaxNWCsU9mPPP0UjCYoQjN3Lm2Uk65vImNZ09DW1A1ZCVopyR6WfaUpUyApSlAClKUAKUpQApSo7jPHLGDTPiLi2wdpOp/Ku5oAkaVm/FPa9hUzCzau3WUwCYRT7zLf+2q1i/a7inHcs2rRnTVn0nYkgDbwHnUHOKJqEmbYaovMHPBsG8yZSqI4QeLoVlmM6LBbTrG+umajnbG4i5Fy/cyMCxFshNBBABWCJMazt75ir3MNxbquoVRb7uQwVbUEhl6gnSB0AE1XLI26iXY8Kpyn79/6fpaxczKrERIBg9JGxr0qt8j81JxOx2gUpcQ5biGe63ipIGZTrB8iNwaslXp2LNUKUpQApSlACvHEYlbalnYKqiSWIAA8yaj+ZOP2sBZN26TvCqsZmbeFkgbAnyANYzzFzRd4piAjDJbQ/u0UzlkaO2mrfpJA8TXkyKCsuw4XllSLVz57Tltp2WBJNwnvXCICr+EMO8T8IrMeI8dxWIUJdxN24o1ILkAn0WNNa7+LcJUANvpD6b7Qfca8uD2UMKQM6kzJkETIYD3a/wDNKfEdUbH/AIRQdEHawxOw6hR5k7Af3tXbh8CezJABJbKuvgTmb0219amLWDW2Mg1JJM7GTpv6aV6lCLaIpGuiiOk6n0299VyzN8FscCW7Iq7YS2G0JkRvv0j9KtPLvB0HaEjNctMUFs7oBqoGp01OvWD51D2bSnFWbehh8xI65dh/q/SrLzNabB4lrngSrgaFk0ysPEj5/GiLfTv3OSiuv6EBxnBIrpcuJJd8q2we6zATBI1UxGngQa3zhd1Xs2mQQrW1Kg7hSoIB91YJxA28QwlJdR3WM7fZgzqKv/sq5gLA4O6dbYmyTuUH1kj8MiPI/h1Y0+SN9IpqscvEaNSlKbERSlKAFKUoAVz4zGJZQvddURd2YgAe81Dcx832MFIcO7gapaWSJ+rmJgLPSTWPc88yNxO4CFyLbOREJzHUkM87AkwNOmXU9ITyKJOMHIsXN3tVZmyYDRBvdYat5IpGg8zMyNNNc3xWJuXiGdizkau7Ftdzq2sCdvWunCcOds4EAq2Qz0I3BHvHwqS/ZSpDZjKqFECdTOZp+QpSeVXuNwwutitNYPekHTfXqZgE+MSfdXVawZeRtBg+MnePJVHzHjUz2ayCR9Vs2nj/AOda8BiM8xpmYnQdCdSfM1B5rLFgrkjsUv7ximUQCQSCQFZgqgkEACAu+ldeE4ZlaHBLAwZkmfAA7egqc5CsJiGv51BW6pXKetqIC+kH510XQbIOGIm9ZylbmxuWtQriesd1h4jzFcnJ1S7E8cVd+ZcfZjxrKxwTT3cxtzrlI1e2fDcMPUjwrR6/OuBdsDfW7ZHeVg8MTDdCJ6SpKz0r9AcMx6Yi0l22ZS4oZT5Hx86a081KNeQlqMbjK33Oqvk1WuN41kPdZh6GqFzRxzFRpfuBdCoVsh3KtLJB3KfOieojDkIaactzX711UBZiFUaksYA9Saq/MHNLpbc4a3mIBOa4GA/hQDMx9YHrWb8u4p+0zEljnkyzGSQFBOY/WE6HeKuIedSd/Sapeq6lUdhmGiSb6nZS7nBcXjr3a4t2P2e8YyroTkXaNthrGtc+O4UcPc0OjA5RGoIYwJ6mD8fSry2JGbLv4x09ai+OWBctmfUabMNtvh76WnNyQ5CCjwipjE5rcEwZ2G39/wC4qCv4jsnzQYG4UwSvgDtI6H/fX0uX2tsQF3Egnr5HzB0Px61y4jEB4J6jT+ddxQp+hPLkjOGzLVw6yDEuCGXMhGmdfEDp4FZkH1Br+sOxe4WUEliEtKo1J2AX+41qtcE4kLQa1cP7pvqt1tudM430118q1/2Z8uFAcRdykrKWguq6Eh7gPnsPAA6malHC3Ppf9+n7FnqVGFvn/Tu4dyBaXDFHA7d9WugSVb7qEwco1GkTqagOK8n44I2ouhRp38zEDoAwk6dCfjWpihp+WGDVUZ0c+SLbvk/NNom07KTpEqX6AaMG8INdnL2KuvfBsSLkwpXQzpqTBgeUHTfwq8+13h6vcwq2l/fXHZmCiMyjKstA1OZlA9/hpUMBiBYtt9HbNcGiNsADOVlO3e31O4O8UrPGoOxyGX+RcG6cHx4v2lfY7ODoQ4+sI9flFdtVT2a4a6mDDXyxe65eXJJywApJOuoAOvjU5xa5lXr7p/lTt7WzP6bdI7pqL45zBh8EAb9wLOy7sfyqNTVGx/FnV/8Aq3APAO+vzqr8XxQGIS6WLEgpLEloGUrJJ6d6lpauK4QytHK11PY0BvaZhQWDJiBlEyLRYRJAPdJiY6x+tceJ5y+lD9zcVUPS22Zz+ZvsegB/NVN4bxA95hv2uU/iUqCPmr/6jXte4baebkZHX7aHKw9CN/eKqeqcltsMY9LFPfc7bzZyVEhTMwTqTuSd5PjvVT4lkw+JR8oFsjKw6CNCfhlMfhNd9zid6zpHar99RluD8yDRvUR6VxtlxVt4IIP2txm6Tp8R4VRFtO+wzKKkqXJ58SPYXO1UNlJy3hoSRPdfzKyR6V73MSSN5BG/SOhriwOJNy1kcd633GB36gSOu0e41ycNBR+x6PJt69Rqyz/fzrrV2u6/Hv7EI0qfZ/n39zpxrwhHVtB/VPlH61YeQOVzj7hLGLNsjtDBlp2tqZEEjUnoI8QRX1t9tchFzEAIijdmY7T5mt/5Y4OMHh7dkRIEuR1c6sfj8gKv0+NS57C+pyOOy5ZTOL8oHBXjewNuLbIFa3bGikHfLuQdNtiDoZqj8zI9wqSHS9bGa2bgK6bMuomDsfOK/QFRnH+D2sXaKXkzAAlYMMDH2W6fpV88Fu09xaGocV0vg/P1zGo9sOCQNjJ2b7vrMjz0q8+ynmFlcWGI7G7JWfsXfug7HNrI6HrrWe2OHC4q3nWLbEXGeGAhpUjKQAwBWWYeAq48Ltt+0MLh7QDKSrs0TojSxWNABlAn8QpeCcJqvfoMzkp43fv1LzzNvVK5iQdkpPQEnXpNv/YVbea7wDGSB11IrPuZ+KWr2HuIs9pAyaaakGcw8qjNXPcsxusark+cNvBX8jlM/wAaVbWvR8dNvdWbWsQLdxbmXP3PEjUkFY0MxBqQHOD6KltJ6EyT/pmqY4nWw1PIlJtl0wLwxk6t/KuHjvEbYlbjhBGoJ1OvQDWqmwxt6ZLop3k9mPlDVzjga2xNxwJ6Wx/Ud/hUuhJbsh/I2/lXv36nlisZZaRqC0hWaAFOwaJk9B0jrOlcl7sxkYABpIe3OhI6j1E++Kt3CsLbtpKBQTud2PkTv7qhuKcMzkkamdBtOugM/I+7wqSyQpLgqcZptkIbYLwneVpywDJA6QJP/FfpnljDJawlhLTi4i2lCuDIYR9YHwNY97POCnCtbx+KtN9HBMMuvZsNBdddwmrCRtqTpWkYQHAntMMBdwN45itrvGyxOr28s5rZ3Kj6u4kGA9jjW4hll1bIttfxevBFLMQFUEknQADck+Fcv7Vs9mt3tFNtxKsDObwCgak+Q1qLxGCfiEC8pt4Xfsm+ve1Edr91Pwalp1iMpuFyDtlr9+xiWU/4u+i2lO64Wyty4jQdi7987aFB0q14fgGGRy62UDMZJyjeSSQDtqSfea5rSdtjc4+phbZtg9DduFS8flVFH8ZHSpyuHRUNzKYt1M1A813QtoyY9ajk8LJ4vGjMMbcJY+FQ3GjAT1BHp3hp49J91dnEMdbXO2dTlBMTE+QkVX+J8Ru3lW2LOxD5lbN9nQKuX31mRxtvfY1ZzVKt6O/ht8DMF3zI0e66CfdI+IqSN4kRVZ4L2yi44tM4ldTooC5p1Ov2hUgvEJHea0hmILHcawZETBB3G4rksVOkyUMiq2StsgeFcWNwuY57ZyXPEDRvzjr671ztjhEKQT6XG06fVArzuY+4ogEmSRHZOo2/ETOnTSuU0ybla4+6/Zw4y8yXc+Uq5EXE+8PvIesV6Phze0WZJlWUGQ3Q6a19e9cUwCpLKGygWzpuSSBIPlGs1wk3LrrZZzmuMFUs0LmYgSwkAeJP9m5Ruq5FnJq74ZqPsc4FnX6ZdABUlEXwcaOx9JIHq1auKr3KeMt27dvCMOyv2kCm025jd0P21JkyPHWrFT8IpKkZs5OTtiq5z5jnt4U27J/f4kixa/M/1m9FTMxPQCp3F4lbSF3YKqiSTVEXBvxi72xzLh8pQNsexaM6Wj1a5Az3NgoVVky1dbCEbd9j5wPl61jwGlhg7KDD4YKY7VEMveYxszCFjpJ+1Vz4ZwWxhv8Ao21XTLO5gbCTrHlXZYsqiqqAKqgBQBAAGwAr0oUUtwlNsofMxBYqVkGdDMHxrMOLcMW3bum3mkCRJBG2sCNoitN5laGJ8KzriKAWbxP3D/YrPySbnRo4opQtEFwwg3hnggWysHaR+vrU0OIPsIUfgVV084qu8N1ua9EY/Na7k1k1DKndF2Np7kl+0T9UHffyPrXPlkwBr5ePpXKwywY2IPuqwcuYEkvdYd22pyfnggn3aj41VRbdHVwm4lq6sToMrTsZGhA3EH9acRQNcI26n4Sa4sNIvgKpJjYb+I091XblDgJxFzt7ixbBDAb5mB0A8VEan0HjVmPG5tIpzZFjtl74Rh+ysWkiMltVj0UCKjTylhgWNtGs5jmb6Pce0CfEi2wE1PUrVoxrory8pWbZL4Yvh7h+s9sgltZ7/aBgxmdd9d66rfDsQdLuKJWf8u0ttiPAtLfEAGpeldA8cLhltKERQqjYD5n1nrXtSlACobmRQbZkAiOtTNQ/MY/dmoZPCyzF4kY3xnDrcV1VVQ9GUEEa+RqrY9LmHZQrDvKQIk6CAd/WrvjV7xA8aqfGmDX0DfVVddejEzsd+7WZjl81Pg2Msaha5P44fi715GEJlAyajpGuuYQda8hYv2WlCUJnXP0MTqDtp1+de3A7WW28ff3/AIR/Ouok6dK7KfTJqK2OQi5RTkzywODvJ3i9kE7ZmAIk6yCw9K6/2biroaLiFTIPZ6gaayQpjTz61/Fq60kDqRE7d45dT4SNfWrBj7XZWVtjoTmP3j1JHmelVtttt1/ROmqimVccCBJL32Yncqh/mUFXj2Zcr2GvXi1sOi2srdrlaWc6aZQBAVtp+tvVawKl+4oZmLZVVdSxOoUf3oBNbVynwMYKwEkF2Oa4w6uRrHkIAHkKZ00ZylcnsvfYT1fTCFLlkJxDlC6ECWbiXbS6paxYYlPDsr6HOvzrzw2B4tsjW7I0AN2/9JAHWB2CMfe9XmlPdKEOtlZt8pi6yvjrzYplMhWASyD4rZUwfVix86sqiK+0rqVEW2xSlK6cKTzDypevklGT0JI/pNVXinIeM7C6FVWZhAAcHqPED4abVsFfIql4IN3RctRNKrML4H7L8a2Yvkt6R3z5+Cg1PYb2UXvt4tFE/YtMfmXFatFfYrrwQe7QLUZFw6MD5r5aXAXTb7Rrii2rklQNy2aAAeg099XDgqgW36gHTwg/386j/ags40jacOo+LXK+cExcYYk6TZB94EUjlqORpdv0aGO5Yk3y/wBnjydgExPEIZQyKjORErA0APqWHwrYVQAQNAOgrPPZThZbFXvNLI/hGZvjmX4VotN6aNY0J6yV5n6ClKUwKilKUAKUpQArmx2F7VSsx7prppQ1Z1OihcQ5HuuZW5aPqGU/INWfcX5KxtvFEC2TnVlVrcssFQIDEAAnM5g+Fb9XyKp/gguNi56jI1TdmM4P2eY1EVQts6liWuAbmQMoB1G2/SurE+zy9btXLt27aRURnKqGckqCQJlANfWtciobnEf4LE/9pq49PjW9EvisrSjZhy4fKe/JMTr5HvDb0Puqd4257o8J/l5VxcQtAsv54081avfjTxbUgSxTu/m+yPeazHujX4lZf/Zry/btWExBGa7dBIY/ZQsTC+E6SeunSrrXNwzCizat2xtbRU+AArprYjFRVIwZScnbFKUqREUpSgBSlKAFKUoAUpSgDIvaXrjm1/ybf63K5rOCZMIniYYdO5dll381YV6c1r3sQ7GXbFFdeqKvdC+EbetWHiXDktI1q45LWbdlEP3iqN8JLN8KzskepzbNXHPpWOKJf2a4fJgh1JuOSfE5iP0Aq1VX+RbWXBp4Mzsv5S5irBT2PwL6Gbldzl9RSlKmQFKUoAUpSgBSlKAFKUoAVC84tGCxHnbKjzJ0A+dTVVT2h3osW0+/dGnXuqzT7iAajN1FsnBXJIzz6J2hutJiwhvmOoDABT6yfhXpwRBfxWGtHo6kjyVi39IqS4Phj9G4g0d24tqzm/ifPHoLi/GvTkbDg4u20d6GO8woXvemrKKz4Y1cPU0p5XWT0/RqYr7XwV9rSMoUpSgBSlKAFKUoAUpSgBSlcnFMUbNm5cC5iiMwUdYExQBkeFLYrGop1VsUWHkvaFiPgsVdOcVm+PO2v/zbc+U/M1WeRMOq42yuYNltZ5B65N/mPjVq5sAa4SfsW00/M7//AJpFK8Mn5mi3WeEfJExyj/6LD/8AaUfAa1L1D8ox9EsgdAR7wxFTFOx4QhLlilKV0iKUpQApSlAClKUAKUpQAqg+0Vi16wANLaEkxsbjAL/9bVfTWbc4M/aXcykfvU1/BlPZ6+Byt75FUah1jYxpVeVEtwywP2O5P+ZbuP8A6iY/lUb7PbZXGXlJkiz/AFj/AIqZwykcGTSCMID78oI/vzqA9nd3/GuTpmtMPerJP86jJJTgvr+CUG3jyP6fk0ylKUyKilKUAKUpQApSlAClKUAKUpQBmlizdsX7lxWQC3d7yN9aO9k72kJEiIaMxNd/MDPdtfSbLRbdl7ReoZJUAEaMsn/zsLtdwqOZZFYxElQdPDUVz8UwXaWHtqFgrAU6AjfLpsDtPSZqp47TXmTWRpp+RCcm42M9htCCXTpIP1h7iZ/iHhVpFUAcPunK9m1dt3C0vuYI+oRngaAsMu2tXrCFii9oAHyjMBsGjWPKaMVqNPsdyuMptx7nrSlKtKxSlKAFKUoAUpSgBSlKAFVXmeyl/EW7JEk2mJEby6G3rI2ZGMnb31aq58Zgbd4RcRXA2DAGPSdq5JWqOp07RTMHijkfAFMhMrZzsNQpzdk0DQQDBGbT01rtnGnh/EQ15ciyQ0kaBgMzaeZDeYB8K1DCcKs2TNu1bQ+KqAfjvVW49wKzdv3PpHaKzw1u6ASoiO6Y1DCIidRqNZqjJjdJrlFsMlWnwy6Ka/qqtyUl20vZFX7JV7hcEZSD9VZ3UjUeEHxEWmr4u1ZSKUpXQFKUoAUpSg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8" name="Kép 17" descr="szügyhá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4143380"/>
            <a:ext cx="3038475" cy="1504950"/>
          </a:xfrm>
          <a:prstGeom prst="rect">
            <a:avLst/>
          </a:prstGeom>
        </p:spPr>
      </p:pic>
      <p:sp>
        <p:nvSpPr>
          <p:cNvPr id="2052" name="AutoShape 4" descr="data:image/jpeg;base64,/9j/4AAQSkZJRgABAQAAAQABAAD/2wCEAAkGBxQQEhUQEA8WFRAXDxgYGBUQFhUVEhYZFRQYFxYTGBMYHCggGBslHRcWJDEhJSktLi4uFyA/ODMsNygtLisBCgoKDg0OGxAQGywkICQwLDc0NywtLCwsLy8sNDQsLTItNywsLCwsLCwsLCwsLC8sLCwsLDQsLCwsLCwsLCwsLP/AABEIALMBGQMBIgACEQEDEQH/xAAbAAEAAgMBAQAAAAAAAAAAAAAABgcDBAUCAf/EAEMQAAIBAgIIAwMKBQIFBQAAAAECAAMRBDEFBhIhQVFhcRMigQcykRQjQlJicoKhscEzQ1Oy8JLRosLD4fEWRGODk//EABkBAQADAQEAAAAAAAAAAAAAAAACAwQBBf/EADERAAICAQMBBAkEAwEAAAAAAAABAgMRBCExEhNBYaEiUXGBkbHR4fAFIzJiFULxFP/aAAwDAQACEQMRAD8AvGIiAIiIAiIgCIiAIiIAiIgCIiAIiIAiIgCIiAIiIAiIgCaek9KUcKniV6q01vYFjvJ5AZk9pnxWIWmjVHbZRVLMTkABcmV/oHCnS+KfGYlT8npeWlTb3QTvtu5CxPMnkJByw0iyFeYuT4RNdFaao4oE0Koa2Y3hh1KkAzoSE6f1ebD1UxeAQhg4D003g7RttAcuY9ZNKd7C+dt9sr8ZJPJFxwk0eoiJ0iIicTWLWJMIAoHiV2BK0wwXcM3dzupoN92PIzjeOTqTbwjtzyZBw+PxY26TEKcnLGhR/wDrQDxHH2mIvynPq6a0ho1x8rXxaBNrg7Q9KmYPQyCsRb2L4yslj2n2009D6VpYqmKtFrqcx9JT9VhwM3pZkpwIiIAiIgCIiAIiIAiIgCIiAIiIAiIgCIiAIiIAiIgCImPEV1pqzubIqlmJyAUXJ+EAgntS0zsomDQ+Z/O9vqA+VT3YE/g6zs+z7CijgqaHdVN3dT7wZzcC3AbOzbmLSB4HCHS2MapUB2Xqg5kbNNPo7uOyAL8zJtifZ/hH4MLZb1a3+pSZnrcm3NLk3XQhCEa28Pl7Z3ZK4kMOoWz/AAcXUTttD+x1hdWMahumkHP3qtX9H2xLOt96Zn7OPdJef0JpEhy4LSif+5Df/k360lP5zl6e1jx+DAWo1Lab3fmlLkDM7qxA7lbQ7EllhUSk8Rw/eSXWzWVMEgAs+IcHw6f/ADtbJR+f6RLUnQrY2q+MxRNRQ/0x/FqDeN31F3WXK9vq2nC0PhK2kcQRtlqjAGpVIuqrl6cQFGfSxlwaNwKYeklGmLIi2HM8yepNye8zUzlfPq/1XHizZfXHS19GczfPgjZtMGOwaV0alUXaRhYg/wCbj1mxE2nmnB1W1aTACoFcuXbNhayi+yth3O+d6InEsLB2TcnliIidOCIiAIiIAiIgCIiAIiIAiIgCIiAIiIAiIgCIiAJCPabpbYpLhEPzlY3bfayKcum01h2DSa1HABJNgBck5ADMypUoHSuNeob7DVFVcwVppv4ZHZBNvrNKbpPHSuWa9JBOTnLiO5M9QtEijR8W3mcAA/ZF9/qbn4SUyPtqhQzQ1KZ+w37sCZh/9NVk/haQrDpULuP77flORc4rHT8H/wAOWdnZJy6+fWvpkk0SNDBY9MsUjjkwUf8AT/ec/T2s2JwCBq9OkSxsgG4se4e9hz2eXOSdqW7TRBUNvEWn7/qdjWjWSngUubNWYeSkDvb7R5KOJ/eVApxGlMV4aktWdrs591QMz9lFvuA/U79fF1q+IxADBqmJr33j6O+wUADdla2QFpbupGqiaPpXNmxDjzvwHEU1+yOfE+gGVZ1E/wCqN7S0df8Ad+R0tXdBU8FRFGkN+bOQNp2tYsf2HCdWIm5JJYR5UpOTyxEROnBERAEREAREQBERAEREAREQBERAEREAREQBERAEREARE+MbQCIe0fTHhUBh0Pztby2Gex9L/UbL6nlMmoGivCpeIcz5R2Bux9W/tkW8Y6Sx7VEN0B2KfEAC4B+G034paGGoCmqovuqoA9Jnq9OTn8Dff+zUqly92ZYifGNpoMBq6V0gmGpNWqmyKLnmeSgcSTYDvKV0xpV8ZWOIrDfeyJmKa3NlH7niZ09dNYTjqwVGPyWm3ltk5tbxG/PZHLvO57PdXNsjGVksgPzSniR/MI5Dh138Bfyr5y1E+yr47z3NLVDSVdvbz3L88ztak6t/J18eqvz7j3T/AC1PC3Bjx+HO8siJ6NVca4qMeEeRddO6bnPliIiWFQiIgCIiAIiIAiIgCIiAIiIAiIgCIiAIiIAiIgCIiAInG0prPh8PcNV2n+pS87X5G24HuRIvpLXyof4aLSHA1fM56heHwM42lyWRqnLhE3wukKdVqiU6gZ6bbLgZqeR/P4GR32hacWhhKgRwar+Sym5AY2YkDeBa4vzIlVYPSNRK1aptEmoxLLcksSxN9gC+bE2txnrSGNeuoWot02twXZFiB6njzHaZrNXTFc5N1P6bdJ5xj2kh1LFWiXreKtFCgNPap+OrFveGwjBkIsPj0nfPtA2W2WNFgBmPHpm/3CjW48ZWQxXA3K5BCSVA7HdMdehtsCgAJ5Cw795mWuSajGO3ib3+kdeZ2Ty/AtPG+0uko+bpFjzJ3fA2vIppHXZ8SXWtWZaDJbw6AUG3HzEjPje/rIqmDPFvX9D3tOtoTVt8VUWmi5n3nyUcW/ziZPt7JbbbnVoaK11PuPmhNG1MdXFGgStMnftkMUX6TMVChj6DeQJe+DwwpU0pLfZRAo2jc2UWFzznI1V1ap4BCqttuxuzkWvyAG+w6XndmqmpVrxZ5Os1PbSSXC4EREuMYiIgCIiAIiIAiIgCIiAIiIAiIgCIiAIiIAiIgCJyNYNZMPgVvXqWYi60131W7Ly6mw6yqdY9f8Ri706d6NE/RRvOR9uoLH0FhwN5XOxRL6tPOzjgsfWDXbDYS6BvFrC/kpkbiODPkvbeekrnTeueJxRK7fh0z/LpXG77TZt+nSRVOR/Lh/tNhKhUAimTfllnxzmazUSXCPUo0Na3bM7YhgM9kcTx+MJVCqS67TEi12stjfMDebEH8phpIajDbNwDe3HoDw/zvO9orQtbEbqNDbyG0w+bWxNztGwv636TFZ1zkk9/YejDs4QbTS8WcimWc7KgkW92mLL8FFvym29KwUbsmuCQbX2bXIP2bb5t6c0Pi8Mdh0RU20UPtAq22QLimu8gbrlgDlnMuo2CoYjGLSrKaoAa4q7JpkhTYGmBbgTa7ZZmT/8AHOe0vRRi/wAjVS8x9J/BeZr6C1fq40scOAwVrM+0oVTmBz+AMl1LUmhhab4nHVS4Vb7NMlV5bO17zEmwFtmWDRoqihUUKoG5VACjsBlK5170qcTXGDpt83Tbz2+k/H0UXHcmXSoq00evl+JTHW6jVz6E+ld+PqRnA4EVKhxBTZDG1Kklyqgm1xzbIXzz5y19WdDjDU7t/FaxbpyQdv19JxtTtD3IxDr5V3Ux23bXYcP+0mUlpKZP92zl8eCKtfqEv2a+Fz4v7CIibzyxERAEREAREQBERAEREAREQBERAEREAREQBESKaz68UcITTQeLXG4qpsiH7b8D0G/tOOSSyycISm8RWSS4rFJSU1KrqiKLlnIVR3Jla62+0oi9LAiw/r1Bn1pof7m+GRkN07pzEY2ptVqm1beqJdaVP7q3z6m5nPqUix2nO0etyB2EyzvbeInp0aDC6p7v1d3vMNWo9VjUdmZmNy7kszHud7T2aDKygoQrZHdc368JnC+6VWwIILPz4AC/Qzd0Zo7EYo+DRVnII3pkOpc2AHU8pVHLe33NUkorfb5eZpBTtKr+VBfIbzf9Z3dXNBVsSdmghNMHe7+VBzBbj2G/pJvoH2eIlqmLbxX+otxTHc5t+Q53k3pUlQBVUKoFgFAAA5ADKWLTda9Myy/UOzb7Ld+simhNQcPQO3V+eqHg26kOgTj637CSxEAAAFgBuA3AdLT1E1RiorCPMsslY8yeSC+1BCFw7DI4pFPbe/6oshvs8BTSFMkjzl+/01II4SX+12ts4eib7/lSn4U6kiGrVQUsfSY2VBiKgLMcgFBvfgu9v9M5J4ZHGfz2loa3aa+SUCyn51rqg68Wt0/UiVxqXo+picS1N1Oxbbd999knnzP7T1p3TAx2K3E7GSLx2Qd1hzPLmeksvVzRQw1IKR841i/fgt+QG7485lWbrH1L0Uem8aahOL9N/nl8zp0qYUBVFlAAAGQAyE9xE2nliIiAIiIAiIgCIiAIiIAiIgCIiAIiIAiJr43G06KGpVqKiDi5sO3U9ICWTYnP0xpmjhF269UKOAzduiqN5kF1k9pNrphFsP6tQb/wUzl3b4SstI6Zes5ZmZ3ObP5nPx4dJnleuInoVaCT3s2+f2JxrP7Q6ta9OhejSPG/zzDqw9zsu/rIJ8oJNl3C/czBSpFt7Gwv3O7/AMTq6L0XUrN4dCk1RvsAm3UnIDrlM765s9SuNdUdsL87zZw1MKvlQbxvJIv63/z9vWHwr128OkheocggJPc24dZNdAezipubF1Qq/wBOlvY8wz5D0v3En+jNFUsMuxQpBF42zPVmO9j3koaaT/kzLbr6oN9msvy9xBtBezstapjn438Kmeee0/7D4yfYLBU6KinSpqiDgosO/U9ZsRNkYRisI8q2+drzJiIiSKhETDi64pqWPAf4IBWftppviKa0aVtpFq1jc28uHol3O7j5rDqRlnIxjaQYOd5BeonTz023X67S/nJVrFSUJX0litrw6eGejQVGsalWurpUJUZjzgb/AKjG3lkPw7BjSLHyMaTWGZDKrOb8L3OUovTeEi2ppPJMPZ1q8tSt8qZfJSOyg+iXtmPug5826Sz5q4PC08PTWlSULTUWCj/N56z1UrgAkkBRmSbAepk4R6IqIus7SbkZ7z7IrpTXbCUBureK31aFn/4/dHxnc0bjRXppWS+w6BhtCxsRfeOcnkq2N6J5E9ToEREAREQBERAEREARE1dJY9MOniVL2uAAoLMzMbKiqM2J4QDaic/QumKeLQvTuCtQo6OLOjrmrDfvnvSWlaOGXar1VQcAT5m6Ko3t6CHsdSbeEbsw4vFpSUvVdUQfScgD4mQHTXtBJuuFTYH9SrYt3CZD1v2kC0jpo1nLPVNSpzY3t0HIdBulE70uNzdVoJy/m8fMsXT/ALREQFcKoY/1Ktwg7LuLetvWVhpzWSpiG2ncu3Nj5R91cl9Jo4oNUOd+wm5oTQFbFvs0KLPwLWsi93O4esztzs4PRhTXQs8eL5/PYckIzkFjw47vSdTRGhquIYU8NQZ34kDyi/1mOXqRLO0F7M6aWbGVPEP9NLimOhf3m/KTvCYRKKinSpqiDJUAVR6CXQo75GW7XxW1e5X2r/swVbPjam2c/Dpbk7F8z6W7yf4HA06CCnRpqiDggAHfqes2ImhLB5s7Zz/kxEROlYiIgCJ5ZrC5ytKY0lplq9V28RirOSFJJABO4WyytJwh1MhOfSslsY7TdGj71QFvqp5m/LL1kb0lpV8QQijezAKvUmwuf1PAA8pEcE95xNNaYdn2aTlVW/mQlSSRY7xwtcep5y1wUUVqxyMHtF0X8mxXyVMXWrbYFRxUv4VJqjmzELu3C5yuA3G849LGVdhUCKrrTRQ7MX9xQu0KYAAO6+9iM5kZeeZM+quW6UOMXyTUmuCYaQ9omLqXFMJSHNRtP8XuPgJG8bpGrXN61Z6h/wDkYkDsDuHpOloLVbEYzfTp7NIn+JUutP8ADxf0v6SwtA+z7DYez1fn6vOoLUx2pZH8V/SNkN2V3oLVvE42xpU7U7/xal1p+ht5vw3l06CwBw+HpUC20UphSwFr242ubTbRbbhlMgkW8koxwexPs8iehOkhERAEREAREQBERAPFWoFBZjZQCSeQAuTKj9oWta4yilKmuwFxF2NQ22dzKpcW8o3kk3NrS3mUEWIuDwOUrHXTURl2sRgwWW3mpAbTqOOwP5i/ZzFt20PLJRx3kJuS3iV6NKVsIxp0cVVv4pYvS2lFQqPK9ja6EG42txDcb3njEabZiXqF3qnMsSSfxHhynvG1vFYVCGbE7QBJLVRU3bKgXNwdyi18hlcGa+iNF1sRW8CnTZqpOWXC5JJ9227OQtrjLZl+l1E68yht7TUxOMqVMzsjpnNzQmg62JcJh6TOwNyANw5FmJsAeZtLN1c9laJZ8bU22/p0iQvY1Mz6W7yxMFg6dFBTpU1RBkqAAfAcYUIxWEjsrpzl1yeWQLVz2aqtqmNYO3ClTuEH3n3FuwsO8n+Hw601CU0CoBYKgAUdgMplicjFRWELbp2vM2IiJIqEREAREQBERAI/r3pDwMFWYHzMvhrzvU8pt2XaPpKUoVN8m/tb0qalSnhEO6mNt+W0wsqnspJ/GJBMNgb+YkhAL34nt/vLq9lkpt3eDexOkLIVU9CRy42nMrMBunf0PqniMYSUQU6BAAqVLhSPsLm/fLrLC0DqHh8PZ2Txqo+nWA2Qfs08h3Nz1kJyyIxxwVtoPVPE4yzJT2KR/mVbqp+6M29BbrLH0DqJhsPZqg8aoONQeQHpTy+N5Llw/OZBTEhlk1H1mALPYTpM1p9nMEzGEnsLPsTuAIiIAiIgCIiAIiIAiIgCIiARLWrUmlilqVKYKYhhcbLWRnGTMuW0RcbXWaGpGgKlHFPiHoikDhthlVBTph9pfLTXaJKhUF2J3kmTyIAiIgCIiAIiIAiIgCIiAJEdb9dqWEvRpMHxJ3bK7wnVuvSSbSGG8Wk9LaZdtCu0hKstxbaBGREiurHs9w+E89X56rzcfNjoE4+t+whHHnuIJovVzE6QfxCh2C1zUqXCEk3Jvm57br5mWLoTUmhh7O48WqPpOBsj7tPIetz1knVbbhlPs65NkVBI8LTA4T3EThMRE+GAfYiIAiIgCIiAIiIAiIgCIiAIiIAiIgCIiAIiIAiIgCIiAIiIAiIgCIiAIiIAiIgCIiAJ8iIB9EREAREQBERAEREAREQBERA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054" name="AutoShape 6" descr="data:image/jpeg;base64,/9j/4AAQSkZJRgABAQAAAQABAAD/2wCEAAkGBhAQERUUERQVFBAVFRcaFhcUFBUXIBcVFhcdFhgVFhYXHiYeGhojIRcYIC8gIyctLDgtFh4xNTEqNiYrLCkBCQoKDgwOGg8PGiwcHBwsKSksKSksKSwpLCksLCwsLCksLCwsKSkpLCwpLCwpLCwpKSwpLCwsKSwsLCwsLCkpLP/AABEIAJoBSAMBIgACEQEDEQH/xAAbAAEAAwEBAQEAAAAAAAAAAAAABAUGBwMCAf/EAEcQAAIBAwIEAgcDCgMECwAAAAECAwAEERIhBQYTMSJBBxQjMlFhcUJSgRYzQ2JygoORobFTkrIVJGPBNFRzk6Kjs8LT4fH/xAAYAQEBAQEBAAAAAAAAAAAAAAAAAQIDBP/EAB8RAQEBAAEFAQEBAAAAAAAAAAABESECEjFBUWFxMv/aAAwDAQACEQMRAD8A7RSlK8bsUpSgUpSgUpSgUpWJ5p4RcveJK0c81mqjAtbloniYB9TdNXQyElkOxJwuMbYawrbUrnNvxqe2GYGuM5kc2t8k2WiQ7NbvMOqfCMtlmIznRjatHaekDh0ioyzjS6K2cMQmoZ0yuoKRsPMMw7Vb01NaOlAaVlSlKUClKUClKUClKUClKUClKUClKUClKUClKUClKUClKUClKUClKUClKUClZjn3mWSyjgERRHuLhIerKMpCGBZpGHngA4B28z2rw9bk0gzcXt0GNzDHbR5+eZnl/pWpE1rqViBeSMxFpe3l7j3+inD2Vfl1mjSMN+qCx+QqJDz3dW0rLNFJcQKMvpRUuYB5mW3U6ZY/MSxeHHzq9proVKr+Ccftr2MS20qSx+ZU7qfgyndT8iBVhWVKUpUClKgcU4/a2ozcTxQj/iSKp/AE5P4VR4cz2LS2z9Me3j9rD/20XiQfRsFD8Q7DzrkXJXB45+IXlkXKWskZngCpEWMM2lgFeRGK+CUe7g5Hfw10Wb0lWxXVbRXNyv8AiJCY4vqZ59CAfPJrm/J91M/H7ZtMcaBLiP2cqzKYwJJVh6keUMiK6LgHsi9q6dOyVmu5wQqiqqjCqAFHwAGAP5CvulK5tFKUqBSlKBSlKBSlKBSlKBSlKBSlKBSlKBSlKBSlKBSlKBSlKBSlKBSlKCJxPhUN1GYp41kjOMqw8x2I8wR8RvXlZ8vWkKqsVvCiqMDTEgwPrjNWFKo/FUAYGwqJxLhENwAJUDFTlGBKsjfejkXDI3zUiplKDnfGeQZY5DPbvJ1x+nt9Ec/8aPwxXa/XQ/zc198N9IktuCOIIHhU6Td2yPpQ/durcjq27/HIx8K6DVdxHgEE7B2BWYDCyxnS4Hw1D3l/UYFT5g1ru3ymfGdm9K1kQTbLNdKCQXij0RgjfDTTFEH86gJznxO7/wCjQwxqfMdW7I/ejCW+frLVdxj0ctBMLmBVSVdxNBAsi5Pcz2LAj6yQb9zoFW/CvSSYwo4kixKTpS6gYyW7t2wW96Fv1X3HnitZPSPj8mOJ3O9xcTY+60626/Qw2YJYfWepnDPRlbwnVqCv8YYkRvnmaXqzZ+YkFa+GdXUMhDKwyGUggj4gjYj6V6Vnuq4qIeU7JWDGFZHHZ5y07D6PMWI/A1j+eIBa3aXQGFje2nJA+wjm0uNh8Y7iA/w66PWa534UJ40B7OXgY/BLqMxD/wAwwn92nTeStLSqLkbijXPD7aR/znSCyZ/xI8xvn56kNXtZqlKUqBSlKBSlKBSlKBSlKBSlKBSlQuN8TW1t5Z2BKwxu5A7kIpbA/lVHnxvmG2skD3EgQMcKMFmdvuxouWdvkBVOOdXJGLOZAcaRPNawO2TgYikl1j94CsZyrdX13cu09uVvJAT1+ofBANJ6NuShECYlUF11uTq7HxLZ3cqQ211DLFpwNE0UknXyLgFYbiO4IEjo7jQdW4P3dPi32yM63nD+KpNqADJImNccg0smdxkbgg+TAkHBwdjU2uVejy2srLozB3kubm2LyKgad1LGIhMRqXAOCfGfvYxvWt4zzf0YmMkU1tqxokkEJABZUMjnWVTBcbNvuDg4IEvT8XWopXNuMeluOK2gaJoTPIIy3W1ICre8yKPFuNwThe41EjFaCwt7y9jjm9dMUMihlFtHCcqwyPaSI2CPln607fprU0rP8W4UYraQi6ug6ocP1VJ1YwuxTTuceXnVZwEX1lbR9aQTx6dWuTII1nXh3ySg8WNRDL8SgqYNnSo1nfLKDgFWU4dGGGQ98MMn6ggkHyJqTUUpSlQKUpQKUpQKUpQKUpVCqniXLUMxZgOnK4wzoF8Y+EqMCkq/JwfliralNHNJ+XLrhhL2j+rpnLBVeW1fzzLBkyWpPm6Fl+JWrzhXpEiJWO+T1OV/zbs4eCYeRguV8DZ+Bwd/OtfVBxPk6GQP0wsfU3kQoHilPfMsB8Jb9dNL/rVrZfKYvg2agcwWjS20qr7+gsnykTxxn/Mq1gktb3hR9gwhiz+YuHaW1b5QXR8dsT5JINOfM1qOEc9QSyLBcK9peHtDPga/nDKPBKP2Tn5U7fcNROQLtdd3Ep8HWW5i2/Q3qCdf5P1R+FbCufcGHqvEYV30sLqzPyMT+uWoP8KRgK6CKdRClKVhSlKUClKUClKZoFKZpmqFKicQ4tBAB1pFQn3QT4m+SIPEx+QBqC/GJ3GYYCqDvLcnoKAPPRgyn95VHzphq5zWT9I/GbePh93E8qCZraULHqGokoQPAPFjJ74xXm/EBcZAmnvPIpYr0Yh8muNQz8x1j+z5VX8zcDuE4beCNbezi9XlLRQIJGkwhJEk7BRv2JCk/rVqTlNfttzDJFHbkaUYpLCwlWRysysrrGsUe8kjjOF1L7jDOQaqOMyjrmS9tZrxiiRELII03k1LbtFEDEXDePTJM/xz2FXHMNlrmkTIWKSKBi+/s7glzHKw8lBjBPxBlz7wqGRPdxaYOo9woEbRtFFHDayK6mVVCgHVlWGc7g7HHfSLHl/jMk0SGJI7G28BMUUa6xFIPC+ojQu5TUAhwrBtW9U3pSgESKkKO8gMZmldpJX0SuUihTLDd3TOFKgdMHbNWNjwuWwWBZ5opXWCOEwRp+jUaC2feYMDpJYAZ6fbFQuNcQji68c+pgI3mSXTlXXoiO0JOckACTUfv5I75CeRTcODz2143tJbeQJpiFu03W0BUXpzIuAEChMbe4Se+a2no64svT9TdWhuIF1dGT3liZ2A7EjA22B2DqPKsVwTgME1pcXLvm7EcTdSJyjRssssDANHgMMRjGoHG2c4zXxBxW04ZPFcQaWUWEWFTxPO8k0xPi3JJCHP4N9nBt54SOoc0kMkcPnNIq/gCCT+B01c6RjGNvh8vhXKbji3HnlS6lt4IoU3i8YlQJIp/OGNiTnKeLb3RgEnFavhPPJuk0Qwlrpch1ydCEHGsucZXOR9VYZ23xZWtevFgtgeqGVIVB0lmCqmAWNu7HtE2PAfsPsPC2mtBw++SeJJYzqjkRXU/FWGR/eqV+VOuC12/WmwdHkkTfZaNfvKcHUfgDjO9SuXLksrAjGdEoHwEyB2H/eCWpRcUpSsqUpSgUpSgUpSgUpSgUpSgUpSg/GUEEEZB2IPmPgay3GeRIpEKwiPpE5NtMuuEn4oB47dv1oiB56TWqpVlwcT5g4ZLYRl0mkjWOaGRkuXEklrMo6cM0cn6e2YezIAyF8sqVHQuQedzxNJdcJgmgZUkXUHUkrkFHHcbH8MHJzX7z9yWOJQFVKLMquEaRA4GvSTjzRsouHG432IJFcpPFDwG9j9WbrAxkNFI4EmhTvbThRgSxsGMbgbqcDI0iuv+p+s+K7/AEzWN5i5xmHDIri3jZZrsxpEre8rzg6WUEeI7eHI31KSO4rJ8P4pxa8XV/tCK16R6KqSmp3VQzvN4HBcagGwFAxnC6hWJ0rrr2aVyLlHmXisV+Ir6c3CdZ7YhUAUOGwHUrGATsDhmB0k7Zxnp/GOMwWcRluH0RjAzgkknYKqqCWJ+AFS9OEqdSqFee+HFFf1mPxAYTPtMn7PQHtNX6unNZS/9Ik002m0ZY4gqhtSxsxaR9CMZGcQRDOwBZ2znKbYpOm01vuK8VitYmmncJEmNTHJxkhRsNySSBgfGslzfzzH6o/qUrdRwBHMFCxjJGcTSgITjOyamyR4c1UzJEJHPFLlopY5Aqqw6zuSoIaAuhyPFpzBBHvkZJ3rQcHg1hZrK2VeooK3V5IzyMjDIZRl5SpBzhnTv2rWYjw5R4zeNAVS3uJCZZSkl2xiAiLkpqZ9UrbbjCHYgZqTdXxZikt08kg72/DkbP0eRdUi/UtGKyvpGtuJQPFI881xZlh1VjEcMaEd1kUBiyHII1Ft1KnOQavOTfSHZyokLILUkAx5VIkkUgMHVVY6Mhh38OcgMxFLPcFnw/hdwpPq8EFmG96ST28zftaTjPzaR/pU2PlSFjquC90/l6wwZQfisKgRL9QufnV1VRxjm6xtDpuLmKN/uFwW/wAi5b+lZ21eFoSqL5Kqj6AAf2ArlPNfGbjiQkhgulS3eWaERIpRmSGLqSyS5BkbbUBGAgOwJOasuMelC2uoL2G1LidYiImZCOozAjwqRlfPGoDyNeFlZWp4VmVGt7pUmdS3UgYTOpDt1F0q7N4jjJ2YDyxWpM5SqK7ujLJO0heeeKEMBrk2WFdSOI4YjEi5ZhqcvklhsDmrKx4vNNCk0c720MsZFyowrCcQn1dtbjKdQKIywwWMSEe+Ks7S3DXgjgBzJw9ly6ts8gkYdNjt0sjy2JI323ynJ7WzWjJKSGOI7uNmwxR0ROuuok6lZAc/EIdgcnSOg8tWcGtUBZ3eBhPr1HLMlsdmbdtSsGJyfExyc7D44BfSoi9UAyxLqIX9JC2OsAPMqfGB8Q6jsa9eVppepHHI6sYYpIsKO3TFqNRbOGEmeqDj3ZAPI1E47MbWZZNQQRSP32DLP7aMk/AFbiP6Fh3IrKsDdcvRde6EEgjlhXGkwwyIyJnpFVbIIxC25/xQMbZPtFw2yiaCWVpi09mr3EkCdSUyySKVwx2h8K7BAG0hsfGpnNVj0Jy8IjUXK+xJRtTgqFe1cqQAVeNBk5xqTbCua03D+SbextBPEdE6jqRspyqNJsqhZAQy5YDJGdhjTWtxFZzJwjpNb2813IlkpVNUmWKxOjMrZXSVdfVnjLHKhJc6R4sxfQyYzd37o2I2KKmogdQKzhSo+0FC41b+9vvU/mD0dm4j691PNO8gi6qlYF0L30w+D2fcpkb+Pc987DhfJ9hDCiQQqsYGVZCQxzvqMgOok98k1LZi4vRVFy6Dqz5erW38/anH8itRuLcJnhT/AHW4dCzKio4Eg8bBcLn3cAlth9nvUvlZZSkryKi6pSsYjYsOjEBEhyQDuVY/iKx6Vd0pSsqUpSgUpSgUpSgUpSgUpSgUpSgUpSgVgPSD6MU4gVkRm1LKJHh1Kqy7Kj4fSWSRkRFBJK+EbDc1v6VZbPBZrmqcqQzRLBCltIImVhHc64J4ShyokRVdH+GrRpYH7WdRtOF8nvAhUWNg5JbUzyuzEN3XPq2AuNtIAGPKrvm7gfrduyBI3fKY6nh8GtTIqSaWMbMmpQwGxbNZ3hvJ1lOHheIQyJgSRer2qvobIVlnVCWU4IEinV4Tkhgcb3hnEWL0cMs/V9Rt2USNII/WvCrsACQfVA5UYyFLYBJ+lenGuAuI2SQQ2dvJjUjcRk0Ehg2RE0AIbYH2bKSR3zvXtxbkG1lv0RTLDGbWRmWGQqCVljUHDagpwx3XB+da2w5ftYDmGGJGx7youo/V/eP4mraY4xc8syWq7iSe3ICpJcI0aaMhulGkzZXTlmDyZULDsd2U7Xlrhq8VVbm4mPUjUxdO19ggTKyAFlYuwyoIwwAKtj4nd3lmkyFJF1I3cbjscggjcEEAgg5BGa5aIpODcQmdMC1KJkOw8aKqImfDqZhuoYMT7JzpYsylumYuOZ7K5hEttZ2KerSxriWJSX6pJOtmBzqQhWGvud9YxitXyrYyQWkUcoCuobKgg6QXZlTI2OlSF22222r14Jx63vYhLbuHQ/zU/Bh5HuPwOM1Y1i30sfjKCMHcHuD5j4Gud+kTkWIqt1bS+qywljpTZZTJsUEeCNbEDwgYfcN3yOiGuftxH1m4T1wqImLsgUHSltqIj1lt9c6jU7fZiGCFEjE3pKx3DObbxEih4m88FpIfYCERwPIjHKB5ZH8EQXYBGyPCGIBUnq3LXCLCNNVpDHH5MQgDhvMSM2X1fU799wc1J49y5bX0XSuE1JkFSDpZGHZ0Ybqw+IrnN36Pb3hkqTcPkZogUWTLapBEpwPCY2yFGxC5BG4jBGauy/ieGtmserNfxL70sBXc92ZTjfyHtRv86xfJ13BaWk8MzG14hGskg0lgrgRhcuSOm3jVlZXGzZGN6vuW+e4JJ3a4ljjPtIwWIQO8fQBCZJDE6sjSTkbj5XPMvLVnfQPMv5zpsVmgZQX0A4VmGzjO2D8SNsmnjiijtI44Z0mkxFMLWNjdRJpjEc7EdOe3LYVNUeTImkDIJKd6ice5P4dezy9dGg4gkcjMsZ1RS+AsJVLoUz4g2PCwJJIOzG0l48IHU6SWewtwMgEAtJIApyQrMeypkajnJChmWj5XKXPUtxE8N5GjC0uZotPu5DW3UB9rGqkDyyhPhXQtWItOV7nptDPJ7yxJFIw7G2nKvbzeQ8DaUO2yyfqVcc5cFjuHBXVJcBNBiD6R02yC7EgiMrqYhm2I1JhgxFYSy5ljVLRJPB6vara3EEiSZmIIikAKqUVExIMsw95jgaQTYcS4pHBDIl45mjiZFitYg6+tiX8zcXcu7Sahsw7ao2yGOAGcqji5huLZopGW7e2cNFNCmhWnAxJ0S3hOFLHOcaoSxxkVoeB8YN1Z2kDALIWRHAG2iNdJyMnBBBHc7xntnA87K7s+JWouYAsFxHqR4QQBmPAKNHgB8BUKnSDgBdhkVnPR/dyGY3EMTzKitGYYyngMSploHZgHR2nlbxYJypJoOxSxB1KsMqwII+R2Iqr4NcaNcLnxxknfbwd9Xw8wfkHA8q815lYrkWd5r+4YkU/i7OEA/eqmvuA397PFK4jtUU4kiJWYyR77PgaCd8gE6c4yHwMYz6urWS69ZkXpnup6ZGRojbKvcnPYkZWP45J7E4vIYVRQqjCqAAB5ADAFeVnYpECFzknLMxyzt95m8z/y2GAMVIqVSlKVApSlApSlApSlApSlApSlApSlBUXvF5TKYLWNXlUAyPIxRIgwJUEqCzucZ0KO25K5GfkcIu3/ADt46/K3hhjH85RK39a8LyOS0uXuFVpLeZUE6ICzRvGNKzogGXUrhWVd/ApAO4q4sr+KdA8TrIh7MhBGfht2PyO9a/iIH5PZ965u2/j6P/TVafkxCe7XDfW8u/8AlLVvSptMVB5Wt/8AjD6XV0P6iXevH8joA/UV7lZNOnULu4J051acs5yM74NXtKu1cZebhj2t5byieWUSsbd1mMZAQo8wZSiqQ2qJRvnIY9q1FVHM/hiWXygmilb5IjgSH8EZz+FW4peQqDxbgkF2mieMOvluykduzKQw7DsfIfCp1Kg5VxvlaXh92bmJ26bKxZ+oy6nJyVZQVRZGODrzpbxezZvC+h5X9I0U0aetewkfOksyYdRuHOgnTkfa9zIOCCCo2lZjmvkWK9XKExTBw4ZGKhmHfVjsT21qNWwzqHhOu6XymYsuPTgwaVYDrEIGB7I4zI4PyjEjA/IV58L4YktvmRPzx6uOxTIHSCkbqyIEUEY3XIrncvD+I2kdzHOeoI7Sd4kVQQZpm6CFGG5LLIwKlVOoE7lix++EemGdisUluFlJK4deiI9OzEh5Dq07DSSh3G+MkXtucJrZety8OIWQNLaEgKyrkpnsNI/0qMH7AH5utHBcJIodGDIwyrKQQV7ggjYiuVXnM3HJQyratco4Pit+l0SCcBPawSB9saiJGXvg7VS8a4Jxe1slaaRkUOuUEkQV5JjjTJHl0JDEe0xud2XOZA7TW/41wKK9vXR2YEwMUZCpwT0gSQwKtjTnDA+R2IBGOvuWuJcOPjuzMsisgcSNHhAoHVmQeJ2TOAT1c61jwCyGvC05CuY7ZLh70StIwZBZvIOoQhJjRoIyznCNnGB4dyMZryseLTusMzXbeps/TkncEzQozBQ2qVmCPGZBGc6tIl6gLlyV1Eel1byyW9s9srXXWhchmy/q7EBBLJHGCTKU1Iq7IuAoBC6jEECWs8bw9X12HS5600bMVVNkbqRK8WvV7mRkFsdsjRw8h2t1pXh4ltrJCC1yZpsS43It4pDpYHzlYae+kN3rR8K5YtOHqy216YdbamLyQuWbsCzOAWxvsaWmK/iEVo0+owrJDeRLcIwidicqqSgski+RibGD+caqHiNjFKjq8JuGtldli9rF1bVzqZFJyWeI+MZzkiTHcGruaWE20Ia4gme3u5U6rxxupicdR20KCqhVliyw2UL5Cpt9ybclkkg9WjmQ5SSMOpCkYZQAVXBGP/zIM3FY1OL2UEaiG6IjRGxAsrTiPKnxRhhldB3zgocHUoUkjw4FZNA7zRq9uqBpJZbgCPXHJocDpwMvvOcIFUEh1wV0aW2V3yJc3hBu2jJH29Cq2MEfoj4veb3m8zjHerU+j+Mu7G4nPVXTKp6bB91OpS6ko3s18WSdsgg71diYg8lc2XL+C7hlVdIZXIMpBwNUbtEpBHmrHxY2bJGo6z/bEHnIF/aynf8AaAqjt+QLdJ9e/QC4SLXKcN4cklnIPuk9skucnbef+SsI915U/Zkx9cEg1zuNLCPikDe7LGc9sSIf7GpS79qopeVs/p5T+3hx8tjttUVuUHByrxH5Nbovl95fF86cCpt+drpUkeSKRnRwpiWHXjUoYESKyhRvp0tqYkbd8VccF53huGCEFHOnIIdSuv3daSojgHIAYArkgZGRnP3nJfFIyRaPbaCdWl5bhdLA6gcKCGw+ZBqzhmPceGpPC+UeIO8ZvHhCRKqDpuzsUTso9nGo89yCRnatcI3lKUrDRSlKgUpSgUpSgUpSgUpSgYqsvuX4pH6qFobj/FhIUt8pAQVlHycH5YqzpVFIb+8t/wA9ELiP/EthhwP17djk/WNmP6oqw4dxSG4XVC6uAcHGxU/ddT4kb5MAai8yXc0cS9AqsjzQxhnTWFEsgQtoyMnfYZ86rLnlKeV1le7ZZlx7WC3iicqPsFiW1IfusCPlWsRqKVS3XDLgKzC7uSQpIWOO0yxAzhdUPvHGBv5182XDp5I1c3V2mpQdLx2asuR2YdDYipirtlBGDuD3B8x8DWfguf8AZ5WKU/7mfDDKx/NfdgmY9l8kkP7LbgF5H5OsT4ru8Px9rGv+iMf0qHa8rtLERdSXAY6wypeTMpQkgA9s5HcH/wCqcI0uaVnYOWpLRV9SlcqgC9C5mkkRlHYK7amhYeRXI8ip2IlW/MsWoRzq1tMTgJNgBj8I5QTHJ9A2fiBTBcUpSorB84cYZZrhVikPThtiXKtpCiV5jL4FZii9MKdKndvIAkW54leOdQs1BO2WBJ2OwPU6e1TeLW6CaJ3GY5A9vJ81mwUz++oX+LXty9MzQIrnMkWYn/biOgn97AYfJhWtRB63Em+xGv1VR/ad/wC1YnnbiMrTwQTTRSS9XKwR3AjeOUxt0piUjUoVJGNT7lgPPNdSnmVFLMQqqMknyArBLyRHxC8NzNrFsryMkfuFpHCqxMiYfHg3XOM+Edmzen6VU3vAOHWdksdnHJccRkC9KRCwlE0oJV3fUBAD4vASMjUMHc148XuIOIpaw2ESgPLEoikiBESQ9ZbhnQkqVTqReLJUtpAJIq64ryJEssVpHNOnD5y5kgWQEagC2QzqXAJxnxfyq4XkOC1Ctw9BDIg7Ak6x+02SG3PfKnOGB2K3YmJVvyTboAMtgdh07YYHYAaYhgVMi5Zt1A2k2/40o/orAf0pwnjglOiQaJxsVIxkgZOAckEDcqdwCCCykMbWscqxHEOA2+q4Tpqy+tWDDXl/G7RI4y2TuigH5HFbYVmoj1bhce7JcvLn4x2sSwhvoZSpHyrTUpClKVlSlKUClKUClKUClKUClKUClKUClKUClKUClKUClKUFTzRbyPb+yQyOk1vIEUqCwinSRguogatKnGSK+F5gfGfU7v8AyQ/26tXNK1oqBzAfO1ux/CQ/6XNfR4/8La6P8ED+7AVa0pop/wAoHHezux/DiP8AplNfrcffytLs/PREP9UoNW9KcCm/KF/+p3n+SH/5a87jicsqlTw+Z0YYZZWtACPmplOR9RV7SmjM8A4VdRzBsdC00EertObjx7aWQlfZKN/CrMp8guK01KVLRHv7NZo2jbIDDGR3B7hh8wcEfMCqWz4j0pS0pClysc47KtwoxHLv2SVcAH4rGvfNaKqTmbl83UZEbKkhGltQJDxHcxvpIOxwytvgjsQWBsSovVPEJSFytpG27AkF2G4wR9QR8BhveZCmjjjCgBQAoAAAGAANgAPIVlOD38tqRAyM+MkRuy9UZyzGORsJdpkk6siT7wLE1obLi0MxKo41jujZV1/ajbDD8RSkV/GmxdWnzZx/VB/7jV5VBzNtLat8J1H+aWL/AJA1fZqVVdxbgyzeIeGUYw2++DkBsEEgHJBG6kkqRvmq/wBuTFjaMCt0w2fbwR7Bpm7DbPhYDSzFRhTqVbXifHY4cjIaQDJXUFCg9mlc+GJfm25+yGO1UB5dbiCt6yCInYMzFQGkCghEjjkBEcC6mPjBdiSSFzvqfqVc8ChRvbIMRaFjgHwgj7MP2z4s+arHVxXnbwCNFRc6VUKMkk4UYGSdydu9elZqlKUqBSlKBSlKBSlKBSlKBSlKBSlKBSlKBSlKBSlKBSlKBSlKBSlKBSlKBSlKBSlKBSlKo8bq0jlUpIquh7qwBH1wfP51U3nKiOABJIAPdWTTOq/s9YM6/usKvKU0YXmDke+lEXq10sRSZGJxP7g7lVeWRdQ7gALntkVYwcpXhz1uKXTKfsxJBF/4tDMPqCDWppV7qmKfhXKVrbY0IzspLBppHlIcnJcGQnDH7wANXFKVFKUpUClKUClKUClKUClKUClKU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1" name="Szövegdoboz 20"/>
          <p:cNvSpPr txBox="1"/>
          <p:nvPr/>
        </p:nvSpPr>
        <p:spPr>
          <a:xfrm>
            <a:off x="4786314" y="4572008"/>
            <a:ext cx="42148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Eszközök: </a:t>
            </a:r>
          </a:p>
          <a:p>
            <a:r>
              <a:rPr lang="hu-HU" b="1" dirty="0" smtClean="0"/>
              <a:t>nehézek</a:t>
            </a:r>
            <a:r>
              <a:rPr lang="hu-HU" dirty="0" smtClean="0"/>
              <a:t>e</a:t>
            </a:r>
            <a:r>
              <a:rPr lang="hu-HU" dirty="0" smtClean="0">
                <a:sym typeface="Wingdings" pitchFamily="2" charset="2"/>
              </a:rPr>
              <a:t> mélyebben megforgatja a földet</a:t>
            </a:r>
          </a:p>
          <a:p>
            <a:r>
              <a:rPr lang="hu-HU" b="1" dirty="0">
                <a:sym typeface="Wingdings" pitchFamily="2" charset="2"/>
              </a:rPr>
              <a:t>s</a:t>
            </a:r>
            <a:r>
              <a:rPr lang="hu-HU" b="1" dirty="0" smtClean="0">
                <a:sym typeface="Wingdings" pitchFamily="2" charset="2"/>
              </a:rPr>
              <a:t>zügyhám</a:t>
            </a:r>
            <a:r>
              <a:rPr lang="hu-HU" dirty="0" smtClean="0">
                <a:sym typeface="Wingdings" pitchFamily="2" charset="2"/>
              </a:rPr>
              <a:t>: megsokszorozza a ló erejét</a:t>
            </a:r>
          </a:p>
          <a:p>
            <a:r>
              <a:rPr lang="hu-HU" dirty="0">
                <a:sym typeface="Wingdings" pitchFamily="2" charset="2"/>
              </a:rPr>
              <a:t>s</a:t>
            </a:r>
            <a:r>
              <a:rPr lang="hu-HU" dirty="0" smtClean="0">
                <a:sym typeface="Wingdings" pitchFamily="2" charset="2"/>
              </a:rPr>
              <a:t>arló helyett </a:t>
            </a:r>
            <a:r>
              <a:rPr lang="hu-HU" b="1" dirty="0" smtClean="0">
                <a:sym typeface="Wingdings" pitchFamily="2" charset="2"/>
              </a:rPr>
              <a:t>kasza</a:t>
            </a:r>
            <a:r>
              <a:rPr lang="hu-HU" dirty="0" smtClean="0">
                <a:sym typeface="Wingdings" pitchFamily="2" charset="2"/>
              </a:rPr>
              <a:t> gyorsabb az aratás</a:t>
            </a:r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785918" y="642918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Uradalom: földesúri birtok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642910" y="1500174"/>
            <a:ext cx="67151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Majorság</a:t>
            </a:r>
            <a:r>
              <a:rPr lang="hu-HU" dirty="0" smtClean="0"/>
              <a:t>: földesúr saját használatra megtartott része</a:t>
            </a:r>
          </a:p>
          <a:p>
            <a:r>
              <a:rPr lang="hu-HU" b="1" dirty="0" smtClean="0"/>
              <a:t>Jobbágytelkek</a:t>
            </a:r>
            <a:r>
              <a:rPr lang="hu-HU" dirty="0" smtClean="0"/>
              <a:t>: parasztoknak osztotta ki, ezért cserébe járadékokkal tartoznak</a:t>
            </a:r>
          </a:p>
          <a:p>
            <a:pPr lvl="1"/>
            <a:r>
              <a:rPr lang="hu-HU" dirty="0" smtClean="0"/>
              <a:t>Terményadó </a:t>
            </a:r>
            <a:r>
              <a:rPr lang="hu-HU" dirty="0" smtClean="0">
                <a:sym typeface="Wingdings" pitchFamily="2" charset="2"/>
              </a:rPr>
              <a:t></a:t>
            </a:r>
            <a:r>
              <a:rPr lang="hu-HU" b="1" dirty="0" smtClean="0"/>
              <a:t>kilenced</a:t>
            </a:r>
            <a:r>
              <a:rPr lang="hu-HU" dirty="0" smtClean="0"/>
              <a:t>  egyházé a tized)</a:t>
            </a:r>
          </a:p>
          <a:p>
            <a:pPr lvl="1"/>
            <a:r>
              <a:rPr lang="hu-HU" b="1" dirty="0" smtClean="0"/>
              <a:t>Robot</a:t>
            </a:r>
            <a:r>
              <a:rPr lang="hu-HU" dirty="0" smtClean="0"/>
              <a:t>= ingyenmunka a földesúr birtokán</a:t>
            </a:r>
          </a:p>
          <a:p>
            <a:pPr lvl="1"/>
            <a:r>
              <a:rPr lang="hu-HU" b="1" dirty="0" smtClean="0"/>
              <a:t>Földbér</a:t>
            </a:r>
            <a:r>
              <a:rPr lang="hu-HU" dirty="0" smtClean="0"/>
              <a:t> (a pénzgazdálkodás elterjedése után)</a:t>
            </a:r>
          </a:p>
          <a:p>
            <a:pPr lvl="1"/>
            <a:r>
              <a:rPr lang="hu-HU" b="1" dirty="0" smtClean="0"/>
              <a:t>Ajándék</a:t>
            </a:r>
            <a:r>
              <a:rPr lang="hu-HU" dirty="0" smtClean="0"/>
              <a:t> ünnepek alkalmával</a:t>
            </a:r>
          </a:p>
          <a:p>
            <a:endParaRPr lang="hu-HU" dirty="0"/>
          </a:p>
          <a:p>
            <a:r>
              <a:rPr lang="hu-HU" b="1" dirty="0" smtClean="0"/>
              <a:t>Közös használatú területek</a:t>
            </a:r>
            <a:r>
              <a:rPr lang="hu-HU" dirty="0" smtClean="0"/>
              <a:t>: erdő, mező, legelő, malom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Jobb oldali kapcsos zárójel 3"/>
          <p:cNvSpPr/>
          <p:nvPr/>
        </p:nvSpPr>
        <p:spPr>
          <a:xfrm>
            <a:off x="5286380" y="2500306"/>
            <a:ext cx="357190" cy="11430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Szövegdoboz 4"/>
          <p:cNvSpPr txBox="1"/>
          <p:nvPr/>
        </p:nvSpPr>
        <p:spPr>
          <a:xfrm>
            <a:off x="5572132" y="2500306"/>
            <a:ext cx="1857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10. századtól egységes </a:t>
            </a:r>
            <a:r>
              <a:rPr lang="hu-HU" b="1" dirty="0" smtClean="0"/>
              <a:t>jobbágyterhek</a:t>
            </a:r>
            <a:endParaRPr lang="hu-HU" b="1" dirty="0"/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/>
        </p:nvGraphicFramePr>
        <p:xfrm>
          <a:off x="1357290" y="471488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majorság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közös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jobbágytelkek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Jobb oldali kapcsos zárójel 8"/>
          <p:cNvSpPr/>
          <p:nvPr/>
        </p:nvSpPr>
        <p:spPr>
          <a:xfrm rot="5400000">
            <a:off x="4107653" y="3178967"/>
            <a:ext cx="785817" cy="4714908"/>
          </a:xfrm>
          <a:prstGeom prst="rightBrace">
            <a:avLst>
              <a:gd name="adj1" fmla="val 8333"/>
              <a:gd name="adj2" fmla="val 498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/>
          <p:cNvSpPr txBox="1"/>
          <p:nvPr/>
        </p:nvSpPr>
        <p:spPr>
          <a:xfrm>
            <a:off x="2786050" y="5929330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Uradalom</a:t>
            </a:r>
          </a:p>
          <a:p>
            <a:r>
              <a:rPr lang="hu-HU" dirty="0" smtClean="0"/>
              <a:t>Az egész a földesúré, az ő tulajdona</a:t>
            </a:r>
            <a:endParaRPr lang="hu-HU" dirty="0"/>
          </a:p>
        </p:txBody>
      </p:sp>
      <p:cxnSp>
        <p:nvCxnSpPr>
          <p:cNvPr id="12" name="Egyenes összekötő nyíllal 11"/>
          <p:cNvCxnSpPr/>
          <p:nvPr/>
        </p:nvCxnSpPr>
        <p:spPr>
          <a:xfrm flipV="1">
            <a:off x="6500826" y="4500570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zövegdoboz 12"/>
          <p:cNvSpPr txBox="1"/>
          <p:nvPr/>
        </p:nvSpPr>
        <p:spPr>
          <a:xfrm>
            <a:off x="6858016" y="3714752"/>
            <a:ext cx="2000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Jobbágynak nincs tulajdonjoga, csak használhatja</a:t>
            </a:r>
            <a:endParaRPr lang="hu-H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135</Words>
  <Application>Microsoft Office PowerPoint</Application>
  <PresentationFormat>Diavetítés a képernyőre (4:3 oldalarány)</PresentationFormat>
  <Paragraphs>31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Office-téma</vt:lpstr>
      <vt:lpstr>Falvak és lakóik</vt:lpstr>
      <vt:lpstr>2. dia</vt:lpstr>
      <vt:lpstr>3. dia</vt:lpstr>
    </vt:vector>
  </TitlesOfParts>
  <Company>WXPEE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MS-USER</dc:creator>
  <cp:lastModifiedBy>MS-USER</cp:lastModifiedBy>
  <cp:revision>4</cp:revision>
  <dcterms:created xsi:type="dcterms:W3CDTF">2014-03-20T09:10:09Z</dcterms:created>
  <dcterms:modified xsi:type="dcterms:W3CDTF">2014-03-20T09:42:41Z</dcterms:modified>
</cp:coreProperties>
</file>