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5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B6C4-DF84-4F09-85D8-978D5A3DAB0D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12BA-BC02-417D-BEAA-0DBBC8392F9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83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A12BA-BC02-417D-BEAA-0DBBC8392F9B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A12BA-BC02-417D-BEAA-0DBBC8392F9B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5DE7-FA96-4F40-816E-143BBE87CC35}" type="datetimeFigureOut">
              <a:rPr lang="hu-HU" smtClean="0"/>
              <a:pPr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BACA-1B46-45DA-B7B7-22C42EE0BCA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72400" cy="1470025"/>
          </a:xfrm>
        </p:spPr>
        <p:txBody>
          <a:bodyPr/>
          <a:lstStyle/>
          <a:p>
            <a:r>
              <a:rPr lang="hu-HU" dirty="0" smtClean="0"/>
              <a:t>Középkori egyház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5429256" y="6357958"/>
            <a:ext cx="3400436" cy="357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sz="2000" dirty="0" smtClean="0"/>
              <a:t>Készítette: </a:t>
            </a:r>
            <a:r>
              <a:rPr lang="hu-HU" sz="2000" dirty="0" err="1" smtClean="0"/>
              <a:t>Pirkáné</a:t>
            </a:r>
            <a:r>
              <a:rPr lang="hu-HU" sz="2000" dirty="0" smtClean="0"/>
              <a:t> Marosi Andrea</a:t>
            </a:r>
            <a:endParaRPr lang="hu-HU" sz="2000" dirty="0"/>
          </a:p>
        </p:txBody>
      </p:sp>
      <p:pic>
        <p:nvPicPr>
          <p:cNvPr id="1026" name="Picture 2" descr="http://www.parizsilatnivalok.hu/foto/Notre%20Dame3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4476741" cy="3357556"/>
          </a:xfrm>
          <a:prstGeom prst="rect">
            <a:avLst/>
          </a:prstGeom>
          <a:noFill/>
        </p:spPr>
      </p:pic>
      <p:pic>
        <p:nvPicPr>
          <p:cNvPr id="1028" name="Picture 4" descr="http://image.hotdog.hu/user/Marcelli/0007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14488"/>
            <a:ext cx="3143240" cy="4190987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071538" y="55721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Párizsi </a:t>
            </a:r>
            <a:r>
              <a:rPr lang="hu-HU" dirty="0" err="1" smtClean="0"/>
              <a:t>Notre</a:t>
            </a:r>
            <a:r>
              <a:rPr lang="hu-HU" dirty="0" smtClean="0"/>
              <a:t> Dame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15140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Kölni dóm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hQSEBUUEhQVFRQWFxUWFBUVGBQXFxcWGRgZFRUWFhYXGyYeGBojGhUVHy8gIycpLCwsGB4xNTAqNSYrLCkBCQoKDgwOGg8PGikcHB0sKSkpKSkpKSkpKSkpKSkpKSkpKSksLCksKSkpKSwsKSkpLCksLCksKSkpLCkpKSkpKf/AABEIAMYA/gMBIgACEQEDEQH/xAAbAAABBQEBAAAAAAAAAAAAAAAFAQIDBAYAB//EAD4QAAIBAwMBBgQEAwYGAwEAAAECEQADIQQSMQUGEyJBUWEycYGRI0KhsRRiwQckM1LR8BUlcoLh8ZKi0rP/xAAZAQADAQEBAAAAAAAAAAAAAAABAgMABAX/xAAlEQACAgICAgICAwEAAAAAAAAAAQIRAyESMSJBBDITUWGBoSP/2gAMAwEAAhEDEQA/ALop4akC08LXtHiCrSlqXbXBaxrEBpSKULTqxrGmmzUhWkArGsZSAVJFPsQGG7gmDmOZE+8YxQbSVsKTbIRThSlaXbWTtGErqUilFEA2up8U0isYbNdNIBSxWMIaSadtppFMhWxppuaeK41jEU1004ikisYa1MmpSKjYUQbIzTStSEU2sCyOmEVKVpDWNZERUZWp4phFYyCwWnBKk7qlC1Cy/EYFpdtS93XbK1sbiiMpXBalC0qjNa2CkRFKQpVgrSba3IPFFfZVbqVoG3BAPiTnOd60R21Q6tqFVVDGCzgLAJkgg/1FJklUWNCPkWTbpQKdZub1DCcjzp4t0YyTimCUabRDspYqbZXbabkLwIoprrUxFIRijYtFcJTgMDImSDH+/epNtQae5uLiD4XgGIBx+uaSUqaQ0I2m/wBDmyAcjmZ9jGKYRTtLcDbo8nYfXFSMlPGegThTK5Wu21NsprrH3FFv2LxIStNqV+Rnkx+h/qK7YKKlZmmiFqaRUxWmkU9ikJWmlamK0witYGQmuipClIBWsBGRTCKl20u2tYEF9tKFp22nBa57OwSK7bT66KFmoZspdtPUUsUA0M20u2nwKUCsAjK1ne1QuhrRt7CN0EMu4g7l8QEgek/IVpQtBe09mVtYn8TEY9PP7VLL9GVw/dFro7XGsqbgtgxxbBCx8iYB9h7VdAqHpVv8G3AjGR7+h9fnVzbTYvogZfuyLbSRUoWuinEqyHbXRj6gffipRx7Dj5VEvxsPZP3P+tTc7oPDtDSlCek6lmu3cfhk7laODLA/Xw/pRphj71nOgao7XEECGaSpGT3rTny96TNKmmVwxXGRf6Pqw4cAABXJEckN4gT+tX2WgfZC/NrkckRieA/kP5mo8TxxmOffApsM0o7Nnh56IytVNc5VCV5kAfUjNXd4mPacZ4MEfc0N6+8WoH5iF+4MH6EU0p3GxIw80ibU3ApWQTucL9wSf2NPKUO6tqYFoA+OQw2/yrDQT7edF3Ekxx/uK2Kdyr+DZsdIrlaaRVgpTIros5aICKaRUpWkIopgohK03ZUsUhSjZqIiKbU2ykNujYEgzFLtp4FKtua5rOrjsaUrglTLaNXF0ULgZpXNDKLBu2nBasPpyOaa1utdmohC0u2pFSuZcUbozQzbQbrFybttNpKqWLRIgqFYfOZo6o8hmCQc8Ymhep0M3luMWClmHngbdpwOfWubPkXE6MGN8iLszeLadJ9Gj2AMZjiixX0mqPTOmrYdra4AXcATM7vETIPOKv2HmSMryCPMEA4+hoYMnjsObG+TY0JXYgFeIGfpnFSIR8st9hn+lQ6Rt1tSDMg8eox/ofrVfyWS/HXZV6bd3K2Ih2AHpGDn5imaZidRcE4CqAPoG/emdBvqwuQZEgqSCMeeT54NVL3WlVrjWz+YAkiBhYMZzwc1D8iUf5su8e7/AGgj1LqKWVLMfTHmScD5UG0B7tbkrg2g7QT+bvAQRwWlooDrbrXCzEkKY3N9R/Uj7GtZ0zSLcsKXVofu2YhSZVWJK+2WbHyipZcjlRTFipV+yn0W33RZWRgyhAfhjxKIyMiSOKNWT4VLTJgEEE8gtOPpUl5ED3HBy7hoYMPwwsKeOJA+RNCep6wWwS24FvhwzK7LZJ9hGeYzPlUHkdUX4K7LqEEKVIjb6HzyJ8wcDFCO07EJbgj4mg5P5GM+H5Vc6d1AXLaHcCxFiUUYXcheACMCJOJ4oJq9Uzat0ZiVQKwTjlGDgRnzmq48j4NMjPFc1JC9ZvHvdPgf4bGJgflBGc8VpFzkDGfTGeJ+ooBrNFc2ktumxp7IDYM3LkMR8oHH+taU2iOTJ8zxJiT+pirfHn5f4R+RCo/2REUxhU0VCg+LjDcemBXfe6OGrQyKay1MUprLTIWiArSbKmK03bWM0RlaaRU22mFaxqDlu1NW7FoCoVpzPAnNczZ1JbLIAFTG7iqPeZj6/apBU+yj0OuW5qApUm7PNKKdMRoiCUzUoNjfKrEUI7R6ju7QJn4uAYJAUz/ShJ6NFbJD1EAhlG6SzCQYMKFkx7/tVJ+pzqHYvKLtVEC4RiQPnyQflVfpL7kVSCUI8EsAfEDIImTkeXrUWnJUEjO5BOP59pmTM15rZ6SilRL0vQXVJbvd5wQTOAWMj7YojYu7bLhidwJ2/YAR7ZxSX9UlskTBFssYDQCfgmOQT6cDmq3VXP8ADuBIhLbZMjDKMH2/pWtpaHaTey/otRuWSDnfBweCTJ9MTVG31RbWmBiSBIQD0Agn0qvpLrNaCoQG7pjuB8ynvwMc0A1B7xPE0SAFUcscAEmPPHOKpCTslOKLujufgsEDFyVIG0xDKZPORJ/3NC9JqkCszruKztAwJlvjJ+QgASc0cXSv3N1EQbglnxb4ADKZBUCScZzwPegug6Qd21g25SFJmQp82AP6EUIv2BpukD9T3jIpc7QYACgwuRJHqcjPsK3XZvSgaa1BfJQSGOGJYZHGY+/zrNdo7gVbamY8B3Qcy3r54K8Vruz90DRoJG5mslQYzFzMesTWm7Q0FTF0zOyKHdm3YYwII5I9eFwCTxQG12i077Syss7Gg5HiPdQSR58k/LNabpqfhAEye+SAAPUiPl4ood271lvT2VW3bttdYDLKNqgE7TsHxGThagipR0uv06Mxt3BlfEdoyLbd1n7wKAMqW+oIqNu3EhwJMlZEZ4gHNX+wd/T60NY1FlBfVSSVG0XLZcM5HmG3bZjyqonTUsdUO2fjMTwJmYFOq9iM2mo6sFBVm8TEYe3G5kI2EEYiPM81wub8+HJJxIycnByM+tN6nY23ImfErAnMbreYn3WanNsqWU5Ia5nGRux+hFV+O/8AoiPyI3jZCUob0sibwE4uE/Rvh/aixx/v61nuy77t5MyT5xwSxXz8oNehknUonDCPiwzSFKeVpI/38v8AxVmyNEW2kKVKRSEYrWaiBlptSsKaRRAHQKg190i23tH6xNWYobq75Nw28QwEeUbR3lceWXFWdmOPJ0Wzd/FVR/kJOferQPnVOzclkJTlMtIxiatXsKSOYwP2/pUoZFWymTHK9DblwBk/mLftP0qUVV1FwC5bmQcnAPnj/wAVZ1J2qTzEU8ZoDg6G3MFZ8yRzHkazna+9FyyhH+diSPkoHyNHuo82zMeKc7eOMzQbr+gNzUWzu8IRwYJ5zEk8QRSPINDG7IOn7Ve3Cgr8AjBWD5TzAIFVOpauLptD+ZW9drOWmPQEkURvjurtsKZl7rH0E7P9QZrMdfZh1E+cJByVU+HkssnkiuT2dV0jUaq6qgsRLd1kLMchRAj0Zuar6mf4bbIB7u5ug7hghh9/vVPquoPdzH5UlQZMb0BktxzxmrtgG9aVAplrbDMEEkGZPtIz7Yregg3oN1C7DOEJJBmSRAB9APnNAzp3EFj4eZmPFODB5GJn2rYdJ6Glq4B8ZIG7bhQeT7R8qzfXrxN5dpWPQAgQCRtn2MRTxasSSfE2fSbVvuralgL1xluQWG9lAAPh81BI8oodpEC5jG+5vIImUQCRyeQT8mqx0/TlrukfYcLbAuAABZDAqfn4apWFm5aQo6d42oVWQKApgKPfdtByPMDmpPseJmO1WokoAZ2rp5UySoZiZng8YPvWg0B8GjITcQ9shonaDcZSJjzj1oD2lP4drdJburJZjyxVoJJ+lbfsvqR/BWojxBCJ9rhP1OaZvxB7B2nuf36xAODE5ghtxgjj8oP2qt2+v/3uDBBWQMGAAoLeLBiSYNaPQ3VCREnvEacflI//AFz7Gs1280KvqASQAqHnb8C7WcwSD5r96WPYzA3Zu2U1th0AEXxbO0yBu3bwSYJEN94or1W2R1PIGX5kk+cmqvZvSC3eRJG4XrTn38QQgZMkEg1Z6wNvU5nO/E+snyou7FCC9Sa8jO+0MjwNhlWQIxUyfPbtn0g1Y0nUDeTvGUI7BmKkyVbvCPiAyORj0rtX0pLIKIxhtufiI/DKmP8ASmXgti4bO7aona7bQX3Xfg9M+1BOnY7Vqgl3ylZLLztPzPlHv71l+yGn259UngcBnU5n1IH1p/X9ZsteFioLErKiZ3AfL4S5x6ir3Zq3bNpCWAuOYUSBIDPvAXziZJrqll5NHIsVKQX21BdwyZ5Yj5yp/wBKtRQnq12LtiSQN5mJ5IhZj3rtyS8TkhG5UXE+JhP+X+tO21U0jf3m8CcxbIH8sAH/AOxP3q4WoQlYk48WRutR7amc1GBVkTD0ZrM29Z32oNowWIdTJiQd1vkA+Uc1pmE8f6/pWAfUm3qLpnxp3wBOJb/NA85NcHyOj0MGpGi0d3eFMEC2dqxJgALbPiwD5UVvXSsA+GTAkCW4wM54NN0vTgLQEEK0MQGPxHM+/lQvr9xnfT93PhI3gflhln4h6GJFefy9HdRdvi53qwCNoDHkEhWyDPlVnV6ghTnG0eLOMHyjPNCe0XaQJetpbZSW3KSePFLLj08MfWk7SXT+Eok+JZUCQo8ZG7PhmYzRtmot67VnkR4Y+ITkP7jiJ+9Qau6vgJ3Se9geUAEc+sOvNJruoFbhI24t5zOWJXPvxQ/VqWFhohSLpYngYTlvLzH2opsDSJ+qW47ow0960zx8AxzkSooPrJuay6y7R3QVCTBLDu2nE+qgVoeq3RCgEFhcUwSeGBXdJ5rKdPuA668WAyxj/turP0In7U8RZBzqenuG0nBdjbQrG0CNjNwfKDUtu+yaXcotg+FBlgPibax9QRHFXOpWUcmd2C92RgAqjIMefK/pVjqWnW7a2qBlUGPIpDgx5eYx7VNsYyfQnud+Xe47SpEHCrARwcYjx8R6VT7Y6hUC+q7DkESz7iQxODBP0itHaQJaI8RXu3YMB8Rn/M2JK938orM9r7u59u4OAdMCpmUBWTIiFJPkJ5NVjt2LLo23ZzqjHS2gGt5C4O4GUAlZ+4qhqOgHuGt2ZRu81DIRPgNxWAEgyMmQaL9F1FsWbFqAWZUbgQFAAk/WhHXul/wbm42pZQ9+24UCTsH+IIH5Zz5VN9mTAHabprfw6Ec2rVvcWDgnaZZhjnHBrRdnrIOhtAqzb9rArGAG8Y9qBdpOn300ttv4gXEcXsg/ErHwuD5sAf8AcVpOymhtDR2xkNKbRuMzvZSQJ9B+lM14mXZNdRAZG8AuGA2n/D4bz/zNNYr+0pTf1IexLobbiUgifD/oRHtW702iUoCXbctwLJb+faZH/TH70E197ShmZQt22xJVWUC1JzKlZdyDOOOaEQvoynZnTumoRipH96WZB+AwZ9hI54oz1+8H6oGU/mmOZyR+xqDT9Y0jXAvdJY8pKN4hM/CWmB/LmOR51Fr1V+pK1grtLSDEjzxAPEU7bsTWjWanTsd2Q23ux81c+3oxFC+u3wH7u58RuW1B2z4hdAHyEI2aLavQtbdV2WiHbyERvBc49fCc0H64iWHAvgeFWcG2Aw/CIII3D4s/1qZUznW9We7RbjbrgJBEFRm6yhwOJ8Ix70e7NaQsNNcCyqGCceGWcD3zQztC2n7u4d0uN6r4eGH42CrZjd7yaLdlrj/wKELcGDJAUjLSkjnBnjNP1RP2zTN/4rNdcvH+LtJiCkwTGS8A0e0l/cvnjzPnj/196z3XbQ/i0YgwEUkhZyLg4z6MDXbklygcOOPHIN6Dq2fU3mMmXcA5wo2yD/3VoitZDsrpgmoYNIffeiVOR4TzGMZ5itgaPxn4i/IXkM20yud/HH8pP2IH7mlK112c9BjUXNqMw5AJA+VedXNXvvs0Rug8erQcfWt11y8y6e6yfEFMYn0rzDS6wd4smMgSQfIk4jEY864Mx34uz0z/AIsFGw3bZKEI04AbhV+eOKgvaRQ4nbuEi4GZ1keozg+E/aiR6WjS+y2dwW5lcTE8zQu7oxcuIx5uFjDEExBMGQf8/wCtedqzvQL6h2cti613dIBUbC5bkhVCz54I+hqXrV9t1xYk7rSyuIEiScZjJj5UnXdMENsSFJcMJmDslyJUY+I80mp1Qa5jwC4wUzBUwIJJ5iQv2p1sVkr6EKb3e7mVra5WJ2jBiODJBqrqtaVFu0CFWX5HoCEBzBG6PtQrXdbUWibee8ulARxtgFsfMfrQzWdWL6ksYKqttVUzxBB8s5imUbByDet68HJdgPDZO4LA8aEkce7EfehnZVu/1IxltznBA4DFZ8vOgllFKQ0gF3LEMcqTOMc8xNHOx2mB1IJYwAWXbiBDfU8D71TjSZKUraPRL3i73bacFwAvw+EgHnPBa3M+n2pNirko+LZT08QUcexWPF70/qHSCu4C46+K0zZJ5ZlaCeMQfn5U7U6Nxta2zszorFTtImVEQeB4iTHoKgylgO1Y3KQLgB/hyFB/EIbczQZ8LDAztxJzWc7YK7Q+OLBuFdsAgeIYPAJNaFbmtDWg1hTPfg4AEgHacjCZ5Oc8UB7Va+6NMq3LCo1y0PEVE7g4EERgeh/SmVpmfRoeiHNi4SgUWlGQ2+JQyIER86Ef2gaxn1O0Nt4+q+UHz4JitH2a0t3+EsnvAQoRI28q8CJ9BWQ7adTFvWsjICBt5xgkiRHtEfWskbR2jJGguWuUQi5bnyV5lR6Cf60X6BZDHT3NpOxGDMGAAm6SsjzzPFZ3Q6w3NLenkorbfIAljAxgZrVdktLc/g7bG3aIQ5kmdpcrjw/Fun6U0ujWrLFvTsdUrQxTxKSPhB70DPoSPTyqPo3SF0t/UKbbFA0ISMbCN3BMDM8D1q5pbLXFBFlQAzIx3EFZO0QPMyKG/wBqDFbDAY3XLQaOSBbcx8ppYLZpMq9qOk273d3rKlPEgGxcHcSrkkYmMfSh2t0wTqYUSVVgOZIjj74qn/Z7fIe8k+A908eh7zaYHlIOau9p329VOTl87RPp6/T9aZ9iKns0H8cz2t5YM4uPBH8iXIBzGNg9DVHr/aYLoe9YAXbsgsArlQQswDjJ+1XdTfQbVJuCHKgMgUfCYjHiXaTn3M1ne1V1Ity+3xMFBQJBxJ2cAYED3mlXZQg1Gt/itARdQC9ZuHcYA3hxi4QPzYg0c7NdQCae1aghbm87gOCjMR7AeIVmLeoXuLmwz4FlieRPJyfl9KMdn7gbSW2lN4Lqs7gQfixmIPGaaQq7Ci3yPGwghyVWSCVAA3RzH6UC0XVRe1Ls4xvSVmRjB++1aJf8P8NwW4aWuEEMjgC4ARCkxyDz86A9A0nd691aCQGYbiBuJhwMT6YNNF6oEorlZo9PtW/cYtwLgVsASu0Y9ZUR9KO/L/c0M1NldpG1SYf4XH5m7wHjiJHvIokw/X9v9ea6fjS7OX5UUZPW9cjq9q0D4e6KH/quEuP2WtRFeZ3um6q7rLmoCLPeyo3cbSNsD0gD7mvS1mBPMCfnGa6YS2c0o9USdrbgGkuTwYU/VgK8wsacLdBA/OBwQORxiJre9tup2zo3COrHcmAyk/GPKc15ymsH8Qbc5B3ceUiPrXLld9HXjTXZ7bcYbFn8ykEefBj9hWJ7d9bexcQWSQ+24wgAmPCIUHzMEz6CtX1PVbUs4mYifsZH1rzL+1nXEXkgbWXcJBHG0+nFcOONypnW3URmn7UXb7q14+JAFmBkQR4h5GefpUD9QuSkkypaT57miSQfQelBOj3/AAevicn1InGf1q0zw3nME/pzXVxS6I2WLK+FRmJGwgQZ8/MRkxMVxaZE8QSQeYIIXPlPpHnVUXDFv/qH75qe0RLAenp9aFAsidyEJHJIBOZjLD/1Wg7DN+OgkYU+f8r1n1Ze6eZ8og+dGexTD+IXn/DMf/F6z6Mj1vX23m5Jj/BJmMjecVMdYtpbVxztUWsz5fBj9qh6vqoLyOVsAfM3DVDrWl7/AEYtkmW0x9oI2Nj/AONcjLLZH1j+0W1Y8hnIDhgzD2VQY+vrQDtd2nsazSg2zncfCRPpIVgYP6fKgfU+oLaS0jWjcLoj3BuIiRwJMk4JioNTpFTTubbN3bm3dTLAfiAMQRMGDVorQrR6V2augaJZIHjtcf8AbH+/esp1+1pSS967vZWK7/wyCAfCNxG4t7ARxWl7PtOhB58dn7SuOfKsN1O8unslbiO7G9cRQDJ2hsnxGFw4AgelC9hitWLeuWP4du5ugqLe0K20MIztAGCo++eK2nY4/wDL59QP/wCrV5xd0y91deyW7q6oueQzLKwYf5pUcH1rf9jXP/DwDHCkfLvWijN0gJbDmh8KXOP8UH6i4f8ASsJ206x/E6Fbu1huvgwR5BXAA9RA5rbae5ttXZP5yfvcasPou0AXTWrJsIxFtiGDgNCmfoTOKEWwtWA+xmq7t77kTttI0esXJj2onqdcL2ssOoILqjtuIPxEtAj04zUuj7UWxdj+HZSQTDOu0hRwfbzqrrerLe1umdU2AqsKCCANxj/17U+27Fqkbrq+WT27r6SlzFZ/+0LpA1F3LhSj3IkxIJUQBBJafICjfU3ysk82jieNlyP2oH23vhHuyxVQtyWEkzuVQBGZJNIihmdT0wWbJUGWC5gg8MT4x+Uif0rX9j4fQgRILJnGJuNED715/b04CMUbdbdAwJ3Qu1tr+Ygz7VvuyDf3AieAuPk5pp6RNfYcnZbTq4CanKlAAW/MttkQTEEyxPPkKzHY3QxrQG8RGJjJjaqz7wP1NU+sJuuEW7sXLIDMksPDIDqF+H82R5US7HXC2tnAhjiDGCB58UUtBb2a1NFa72/4FwhxHwwxiP0q1eMAlRkSQJ8xkD68fWotv4t8yMo05/maP6ViD2+vDeDZ3Evc25KhVkhVwMxkz71X48km7I54uRhu/uFnaSCWmNzYLEsB+p+1ezdIus2ntFwA2xZj1iJ+sT9a8ht2rqydpztJ+nImtHou2mrt21Q2rbbcSdwMeQwc/OuiE1ZCcGy91js9eto5e2Ai7DvFzcCSwEL+GJIPy+tZJz/fpjJUEj3kCvTO3jkWdRAYkrp5n4YFzy/mBOfmK8q74DVgkThcf9wNcOKTktnZkVM9p7RX4t2CQPhefXEevnXlf9pGqW5fJTxAuxU+cEVqO0utcsVCEbSM+RYgeLnkV5/2k1GR5GWHyETRxR9mm90SdGukYA87n9avE+JZP5Dxk59KD9HuypH/AFRx7ef1oit4kjGCnqMepxzXQTH7xFv1nPPrNOXUw7EA8fLzAquzuQhxhoAzmDTratuYeHIyc49qBhUvEo4yM5PriRWj7EITqlGAAreWcW5+2azKWybbiBAY/M8CjfYd3fVgSB4bhkDMbBI+ULSS6YV2elPr3Kg95JcqTgGUW8xgjyMEe1WNJrTCgtI3vbX2UKvhM8eYoc3SHtKEdhK7YIEYe7HJPpn51w0dxEYtcAhnuIQOPhJ3TzmuV9HQjHdtLRGqGDOy3x/3QYq/qknpNj2toY+dX+0nSbd+8LiXLZ8KgyzKJA4AWZyTQ7tCy29ElpHBCQhHkICmASZOSc/Kqp2kifTbNN0TWlbCLgL3feGPVe728/M1nv7RbfitEcnvD+qGDVI6+9aS0212BtbNpW2MbVJh90QMc8/erFz+8raF3dIMyTbCqOSTtuT+VPKeayhuw3qiDT46UvzbHnPeOB+9aHsx1Bl0tsDaFZbhYZPwszADPrFA+u2rVrQ91auKWUyQCCBO58EmTk+lX+zvTGbSJdDiEt3CwiZDMw2j04GaEkFPYasdTcblhYIuXCcyIuAgjPHioHr+oWNI/eJZVNw22wyB3YLywTgAkTmiFvpzElt3hRNpxk7rgAg/liM0IvagFnS45ImE3qzDwllaAokYIPNKkMwRqe1Vm+4a5bDShXFtU2gnJ8BkMI5AauOpVtZbdEC2/wANUHpAgwBzxP71Y1Ohtu1sB1BLBfguA7Yg52xwKFWbzvqNOgeUlQPCMsNyhsDJiq0ibN1e6qzsoO2JgRu4Tei5z65oF2y6p3mmLMQGLIYWT8QB59faiz9GNvaGed0kQIA372j6Vnet9FvLZuWbrLBuIoIRsKgH4gA+LAU/U0qSTDJ6KuguAdPcnjdcJ9Y3rR7sv1iNOgDAA7pDSFaCCsE8xPA9qw+u1RthkW/bddwAUK8EYyAeR8/Kj3QejXzZsujhrasWP4R8JMjOeCRE+VUrWxE7INAv/NLgz8WoEEeWZn/flRDo2p2atyImbvMxiDP6VPbs6a3qDe3mZYkFXLS0bp8uZqr2eti9q3G6A2/IA/NAke0GlewmmHVGDOfDL4b3EO5j0MxFea9XbUW77rvaNzFYE43QP3Fen2ukDdcG8zbDtkAztDJ9JFeb9T7v+Iv7WJcOVafIBox9q0HTDJAY6+8W297cnPl6c+ftSNevE/G5MAxjz4/NV4Cz3jbT+J4vXz5n71W1IsSDcZt20TEx7eVVTJcTZdqu0aObirbuqXVVO9NogMh3CWMGVArFm/OqDNgQP0Pl9qL9p+0guXIRldY+IbhJ8LEGV/loBffxyyg8jBPlzzjzpIxpUM3bs3/XuupcuttMwNvzxAP1P7Vhu0USPn/Sj8QZ7pswebcxiOfvQpkXvDvSQpP5wpB8/KJ/808VWhZW9lDpDwAMgy3tyIgTRO0wBUTM2/bnzqi14brYUeLMkODJPBA2iMfOpUugEBwwIBHwg5+hpjInVlhDJ+xwZ4/apbdwb2g5jA9Z9qoEpAG4TuyDI2n7QOPXyqe3al2KmSoyRnA9/f2rGLNq6Nj5EzJHpxR/sOiDVIQ2dtycRH4LMY9pxWVsABbhmM549qNdhNTGrUbAQVaGzgbDJjzwOKSfQy7PVdR1ZdQFcAgbkEHB8N/aJj/YpD1G3csk+ErbR0bcJEhQHn1GDig9m8LdrcSDLXCDtCru7zeoPqfUYJmBTgGQ3QBi4wLAhYVTaCwCBJbEgny9DXNouZzUdUBMI+mVQIXvHALc5CiAuYxn50L1mtDJc7xrG4AHcjjMwYjJ5HlNEOu9UWxe2JbRyolmZmHiIBOAM8nPuKoat7V2wbqL3ZdSLiSY3KwxnkiZ+tWiqVk5tPSDPXNZ/wAusW9jn8FbhZYAUKirDD/KS2T5RVK11LYiJaIXHj78MHndmUQAeuSTJ4q9rXa509TwBYuIdpwcLtJPP5BihXa7tCdH3SWwlx2RWZ3DmQJAMb5BOTQTvRuiC91Bn3i69k+EtvXfMcZBX3HBFbDsv1YW+n2lgEXRcUt5jNxlMefp7Vhj1FdTomulQlwbrbC2GAYEAzkn0FaXs5cZtJZhp2OwxjwuDHlngk/MCtLqgp27NDb6mFc2iB+JvYsTxsYeED0O6fpWV7b9cvWdPat2XKM928zOJDAI4CrI8vF+lG7Tl9tyWJVnUgAgMGIPpiI/981nu12rlbOTltTOBP8AiJzI5zSw7NkdIC9kO1mo/jUtX7r3EuHuyHJIgxDCeMgfrVyw0ayynIVht543kQPYT96CdKuE9S08zh1ifTmirakLrLO2dxYqRGcuYj3mOM+lVktkk24m9bqpuwYK92xt+0JugjHBEfrQbrvVHu2RcgozHO1S23wxIUlZxAFThLqXPhYBnJ8zljJJG74f9DQHr73dPpQo3Ke8CgqT8ADx+YmZjPvUktln0ZG9pdt4gu20guSUAbGI27s/evROzGuZNLatxK3Awb1G0yPmJOflXn9nWPc394S5W2xDMciTnJ9INbPodjvNPbIe3hyRuZcAgq2G+E8ceoq0+iMOwb1HUXNzkteXaWjalojnGS248VY7MaqNQzKMi0zQYgsBumAYiQPtQA9Qurq8uTNwqyySscbQOPOi/QCv8WUJCkBjDBmxtgxC+hNK1Whrtmtfq1wKHETdYBySsHduJ4PE/vXn3WV2arVEx4rhKzjEzP8AWt5ptOgBlxgKBtS7un1MLHyrz7WT/E6iW3+I7SN0ROIDZEYFDGGZUe6BfZwBGwjEZaKZr7G8LAiAM7lEgifOpD0+53jHZcKATO19s+5iKXqGrU7YBmBOPMAA/qKqhU0kQi1sbLb4k4DZPG3Pn50iaoFgSAEaT58zxxz7CtaosIEa4jAuCxRwQyltyjaSDBwDNZ61euKXAKEZEMPDEgsUkQpJUAxmtd9iU0XLnW7YYwcYjwsfbiZ5oN1C6GO8MPEfSCPmDPPzo3oyty+Ldm2WDbRDbA+7bBgKY2luD6U+9pwt5rdyyyOsGGEYnHnHnR0Z2ABcRXDbmgeoEggeUR5mr+nvI5nfMCT6z7zFTP01WUSon9j6fOqGp6D/AJf2o9i2T3bUqBgyfv8AU1Hd0A3wQYjy8vtQ9rd22QZmOARK/Y4qxY60wJNxZ9NvhA/SgFSLJUqHCOQvJUDn7iivYlmbXWlK2yWwGYNA8JIbap/l+9Bx1RGUnCk+RyfvArV/2eaZH6hZKvm3uYkj8q22kjy/N50s+h49m11RvG2pi0w329wFu6I3MFLQxglWI98zVjVWLiB922QCT+EwDAMFMMWImIP6Vo7fSUIbbcPijcZDTDB/MxOKXXae2Sbcw1xbhXz4KlpzA5FcVSL2jxbtK/8AernlJGM+ingCq1q1u0xE5L3h5+oM59wKv9rNBd/i3i2zK3wtBhgAslTwROJqTp9vu+n3C6EXBdYhSGkh44rpvxJV5M0lu0//AApHnwmwwMC1AYFlaZEmQJx51gf7TXJvWieRaAPGSCQTit517qxsdKsraWfwmW8rKpYBl3DJyILgyPehPVOn6e+395LXLht22R7XwhWErz8QktI+Klh3Yz2qMv2WtFtHdTObk/8A0869C7EaEnRWgLjjabvh33ACFuDiBEwW+9Y7RvdS3clNoW2PhH5lG1QQeMZNbfs12jKaa2llkUd4huHYxgeE3kO4kyZNHIaKoJWekMV8T3GAe4jfiXBhbu3yYflPPtXnfa5SotAyfFfMnn40ySfaK9G6h2rALLZCxCndsXEhzcIkZYEL96w3aTUtq009tmXve7kttG/ftHgiZEkER6x6UuO72ae1Ri+m3I19kxxcX08zWp1fSv7xZLqc3FPHKl55+VVk6WJtXVRzdJMAhQtsiHVjwTB5FG+paK5ee1dW7ta2iASpMlTuB+XlFVltiRVI1Q7Mkuv4a7TcAwomCl2QZ5AO37Csv/aN0g2bNvwgTcI4USImSRj/ADUZftU9sFr3jnaBBK+LJn64FVeuX01dnu3DBdyv8WQRIjjHJmoqLUispLo846Db3X2AiO6JM8CPf616r2I6OTolyqnvHOTyJUkZ8v8ASsLf6Qli6VtT47D7sySRcQgAkYrVdN1psWxbUKQrbgTJM+ZJkYPp7VTIuS0Si6Z5yunK60IwKsL4B9jurY9ktH/zMI8CFuBmOJOwziZ8/Ku6g9m4731RGvb58IElwQCQCfLFTaW6tvVG5bHiZSS/PiJ2nnzKn3ou6CqTN0nQE8W5wVOyGghpVmP6BgR8q8z6x0J7d1yFP+I+bdwJz4wQZzhuPL61ptV157iFGYlTyBjz/lihaBFTauF9CSYPON0xz+9JBUNKSkdq7lplgWHclVAa9eLFTBBO3cZzHlWfuaBFKzZtjw5O9xJnkx50fMQw3ZYkyQCVkziIx5ZqlcsNuJ3p7KyxtEkkZbPIqqTsm2i92msDuxcclwptAg848IIPtNSaDQK+nN1FCor93sMsd8ks4J4BPlXV1Z+wsq3uiKSz+iTiAwEhRtI8/HP0qbT32YzO6T3TB5g8KhkEHwtBrq6hEIuss2NOLKG0XbddS424jcUUsWHPLZorquz9jvdgVwNm6dw5DRERS11N0hZJWB7PZ23evXLYZl221eSAZJZ1Ij08E/Wqd/8As+VmADgE5MKY+011dSoWijqewSidj5B/MPTPlXdJ6tqLw7jvFVdt1WhFll2b4YiCxO2JNdXVX0Fdhzs31+9/DnxFVTCqjFRMQ2B5YEZqG52ovowuOxcXt1u14mDWyHCfFMbczAHIFdXVOKVlpdFPSdcuvfFpGIVHAO6T4VKgqo/KDJPzJ9au6rq+y87S+1Rb3IDI+KPDJxzXV1LQiZBr+tresahSsBUccDkOU/pNW+la0Jbt22EuxKoRG0IDtAM59K6upqHQtzWqraglZKhZwIJ2kAn6CrPTtfvVhAXazABQBg+LkZOZz/pSV1CS0aJYu3JE8z6j1IH9f3oTd06vfJgB+7VZgQFBZDHmCSpM/KurqMEJPs7qnU2XP5A0OvmxKEiPQDc33pbfVj/DLdMnwpPkeG//AB+1dXUaAuynf6wYDFRG4Ky8yCCRHoRtGabd6qdPcFgjdjdu/wCp5GCf8rR8xXV1FIEgF1rrBfUrAKhUZR/m4yZHuBRLS9ae+3d2vA8zvYlhsFuYiOZnNdXVWlROL2V/+PMqW32qe8diRlfCGkiR5nOfemdQ6o9mJJb/ACgGIBBgH1gYmurqMUqMyS3uZQQ77SPDuyyzG6T5+1U9dfKOELOSyqoaeADt49efvXV1ClZrK+k1Fwu43eIAKrSZUBiMQfnRS4pxvZiwkFg7SR7k811dW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04" name="AutoShape 4" descr="data:image/jpeg;base64,/9j/4AAQSkZJRgABAQAAAQABAAD/2wCEAAkGBhQSEBUUEhQVFRQWFxUWFBUVGBQXFxcWGRgZFRUWFhYXGyYeGBojGhUVHy8gIycpLCwsGB4xNTAqNSYrLCkBCQoKDgwOGg8PGikcHB0sKSkpKSkpKSkpKSkpKSkpKSkpKSksLCksKSkpKSwsKSkpLCksLCksKSkpLCkpKSkpKf/AABEIAMYA/gMBIgACEQEDEQH/xAAbAAABBQEBAAAAAAAAAAAAAAAFAQIDBAYAB//EAD4QAAIBAwMBBgQEAwYGAwEAAAECEQADIQQSMQUGEyJBUWEycYGRI0KhsRRiwQckM1LR8BUlcoLh8ZKi0rP/xAAZAQADAQEBAAAAAAAAAAAAAAABAgMABAX/xAAlEQACAgICAgICAwEAAAAAAAAAAQIRAyESMSJBBDITUWGBoSP/2gAMAwEAAhEDEQA/ALop4akC08LXtHiCrSlqXbXBaxrEBpSKULTqxrGmmzUhWkArGsZSAVJFPsQGG7gmDmOZE+8YxQbSVsKTbIRThSlaXbWTtGErqUilFEA2up8U0isYbNdNIBSxWMIaSadtppFMhWxppuaeK41jEU1004ikisYa1MmpSKjYUQbIzTStSEU2sCyOmEVKVpDWNZERUZWp4phFYyCwWnBKk7qlC1Cy/EYFpdtS93XbK1sbiiMpXBalC0qjNa2CkRFKQpVgrSba3IPFFfZVbqVoG3BAPiTnOd60R21Q6tqFVVDGCzgLAJkgg/1FJklUWNCPkWTbpQKdZub1DCcjzp4t0YyTimCUabRDspYqbZXbabkLwIoprrUxFIRijYtFcJTgMDImSDH+/epNtQae5uLiD4XgGIBx+uaSUqaQ0I2m/wBDmyAcjmZ9jGKYRTtLcDbo8nYfXFSMlPGegThTK5Wu21NsprrH3FFv2LxIStNqV+Rnkx+h/qK7YKKlZmmiFqaRUxWmkU9ikJWmlamK0witYGQmuipClIBWsBGRTCKl20u2tYEF9tKFp22nBa57OwSK7bT66KFmoZspdtPUUsUA0M20u2nwKUCsAjK1ne1QuhrRt7CN0EMu4g7l8QEgek/IVpQtBe09mVtYn8TEY9PP7VLL9GVw/dFro7XGsqbgtgxxbBCx8iYB9h7VdAqHpVv8G3AjGR7+h9fnVzbTYvogZfuyLbSRUoWuinEqyHbXRj6gffipRx7Dj5VEvxsPZP3P+tTc7oPDtDSlCek6lmu3cfhk7laODLA/Xw/pRphj71nOgao7XEECGaSpGT3rTny96TNKmmVwxXGRf6Pqw4cAABXJEckN4gT+tX2WgfZC/NrkckRieA/kP5mo8TxxmOffApsM0o7Nnh56IytVNc5VCV5kAfUjNXd4mPacZ4MEfc0N6+8WoH5iF+4MH6EU0p3GxIw80ibU3ApWQTucL9wSf2NPKUO6tqYFoA+OQw2/yrDQT7edF3Ekxx/uK2Kdyr+DZsdIrlaaRVgpTIros5aICKaRUpWkIopgohK03ZUsUhSjZqIiKbU2ykNujYEgzFLtp4FKtua5rOrjsaUrglTLaNXF0ULgZpXNDKLBu2nBasPpyOaa1utdmohC0u2pFSuZcUbozQzbQbrFybttNpKqWLRIgqFYfOZo6o8hmCQc8Ymhep0M3luMWClmHngbdpwOfWubPkXE6MGN8iLszeLadJ9Gj2AMZjiixX0mqPTOmrYdra4AXcATM7vETIPOKv2HmSMryCPMEA4+hoYMnjsObG+TY0JXYgFeIGfpnFSIR8st9hn+lQ6Rt1tSDMg8eox/ofrVfyWS/HXZV6bd3K2Ih2AHpGDn5imaZidRcE4CqAPoG/emdBvqwuQZEgqSCMeeT54NVL3WlVrjWz+YAkiBhYMZzwc1D8iUf5su8e7/AGgj1LqKWVLMfTHmScD5UG0B7tbkrg2g7QT+bvAQRwWlooDrbrXCzEkKY3N9R/Uj7GtZ0zSLcsKXVofu2YhSZVWJK+2WbHyipZcjlRTFipV+yn0W33RZWRgyhAfhjxKIyMiSOKNWT4VLTJgEEE8gtOPpUl5ED3HBy7hoYMPwwsKeOJA+RNCep6wWwS24FvhwzK7LZJ9hGeYzPlUHkdUX4K7LqEEKVIjb6HzyJ8wcDFCO07EJbgj4mg5P5GM+H5Vc6d1AXLaHcCxFiUUYXcheACMCJOJ4oJq9Uzat0ZiVQKwTjlGDgRnzmq48j4NMjPFc1JC9ZvHvdPgf4bGJgflBGc8VpFzkDGfTGeJ+ooBrNFc2ktumxp7IDYM3LkMR8oHH+taU2iOTJ8zxJiT+pirfHn5f4R+RCo/2REUxhU0VCg+LjDcemBXfe6OGrQyKay1MUprLTIWiArSbKmK03bWM0RlaaRU22mFaxqDlu1NW7FoCoVpzPAnNczZ1JbLIAFTG7iqPeZj6/apBU+yj0OuW5qApUm7PNKKdMRoiCUzUoNjfKrEUI7R6ju7QJn4uAYJAUz/ShJ6NFbJD1EAhlG6SzCQYMKFkx7/tVJ+pzqHYvKLtVEC4RiQPnyQflVfpL7kVSCUI8EsAfEDIImTkeXrUWnJUEjO5BOP59pmTM15rZ6SilRL0vQXVJbvd5wQTOAWMj7YojYu7bLhidwJ2/YAR7ZxSX9UlskTBFssYDQCfgmOQT6cDmq3VXP8ADuBIhLbZMjDKMH2/pWtpaHaTey/otRuWSDnfBweCTJ9MTVG31RbWmBiSBIQD0Agn0qvpLrNaCoQG7pjuB8ynvwMc0A1B7xPE0SAFUcscAEmPPHOKpCTslOKLujufgsEDFyVIG0xDKZPORJ/3NC9JqkCszruKztAwJlvjJ+QgASc0cXSv3N1EQbglnxb4ADKZBUCScZzwPegug6Qd21g25SFJmQp82AP6EUIv2BpukD9T3jIpc7QYACgwuRJHqcjPsK3XZvSgaa1BfJQSGOGJYZHGY+/zrNdo7gVbamY8B3Qcy3r54K8Vruz90DRoJG5mslQYzFzMesTWm7Q0FTF0zOyKHdm3YYwII5I9eFwCTxQG12i077Syss7Gg5HiPdQSR58k/LNabpqfhAEye+SAAPUiPl4ood271lvT2VW3bttdYDLKNqgE7TsHxGThagipR0uv06Mxt3BlfEdoyLbd1n7wKAMqW+oIqNu3EhwJMlZEZ4gHNX+wd/T60NY1FlBfVSSVG0XLZcM5HmG3bZjyqonTUsdUO2fjMTwJmYFOq9iM2mo6sFBVm8TEYe3G5kI2EEYiPM81wub8+HJJxIycnByM+tN6nY23ImfErAnMbreYn3WanNsqWU5Ia5nGRux+hFV+O/8AoiPyI3jZCUob0sibwE4uE/Rvh/aixx/v61nuy77t5MyT5xwSxXz8oNehknUonDCPiwzSFKeVpI/38v8AxVmyNEW2kKVKRSEYrWaiBlptSsKaRRAHQKg190i23tH6xNWYobq75Nw28QwEeUbR3lceWXFWdmOPJ0Wzd/FVR/kJOferQPnVOzclkJTlMtIxiatXsKSOYwP2/pUoZFWymTHK9DblwBk/mLftP0qUVV1FwC5bmQcnAPnj/wAVZ1J2qTzEU8ZoDg6G3MFZ8yRzHkazna+9FyyhH+diSPkoHyNHuo82zMeKc7eOMzQbr+gNzUWzu8IRwYJ5zEk8QRSPINDG7IOn7Ve3Cgr8AjBWD5TzAIFVOpauLptD+ZW9drOWmPQEkURvjurtsKZl7rH0E7P9QZrMdfZh1E+cJByVU+HkssnkiuT2dV0jUaq6qgsRLd1kLMchRAj0Zuar6mf4bbIB7u5ug7hghh9/vVPquoPdzH5UlQZMb0BktxzxmrtgG9aVAplrbDMEEkGZPtIz7Yregg3oN1C7DOEJJBmSRAB9APnNAzp3EFj4eZmPFODB5GJn2rYdJ6Glq4B8ZIG7bhQeT7R8qzfXrxN5dpWPQAgQCRtn2MRTxasSSfE2fSbVvuralgL1xluQWG9lAAPh81BI8oodpEC5jG+5vIImUQCRyeQT8mqx0/TlrukfYcLbAuAABZDAqfn4apWFm5aQo6d42oVWQKApgKPfdtByPMDmpPseJmO1WokoAZ2rp5UySoZiZng8YPvWg0B8GjITcQ9shonaDcZSJjzj1oD2lP4drdJburJZjyxVoJJ+lbfsvqR/BWojxBCJ9rhP1OaZvxB7B2nuf36xAODE5ghtxgjj8oP2qt2+v/3uDBBWQMGAAoLeLBiSYNaPQ3VCREnvEacflI//AFz7Gs1280KvqASQAqHnb8C7WcwSD5r96WPYzA3Zu2U1th0AEXxbO0yBu3bwSYJEN94or1W2R1PIGX5kk+cmqvZvSC3eRJG4XrTn38QQgZMkEg1Z6wNvU5nO/E+snyou7FCC9Sa8jO+0MjwNhlWQIxUyfPbtn0g1Y0nUDeTvGUI7BmKkyVbvCPiAyORj0rtX0pLIKIxhtufiI/DKmP8ASmXgti4bO7aona7bQX3Xfg9M+1BOnY7Vqgl3ylZLLztPzPlHv71l+yGn259UngcBnU5n1IH1p/X9ZsteFioLErKiZ3AfL4S5x6ir3Zq3bNpCWAuOYUSBIDPvAXziZJrqll5NHIsVKQX21BdwyZ5Yj5yp/wBKtRQnq12LtiSQN5mJ5IhZj3rtyS8TkhG5UXE+JhP+X+tO21U0jf3m8CcxbIH8sAH/AOxP3q4WoQlYk48WRutR7amc1GBVkTD0ZrM29Z32oNowWIdTJiQd1vkA+Uc1pmE8f6/pWAfUm3qLpnxp3wBOJb/NA85NcHyOj0MGpGi0d3eFMEC2dqxJgALbPiwD5UVvXSsA+GTAkCW4wM54NN0vTgLQEEK0MQGPxHM+/lQvr9xnfT93PhI3gflhln4h6GJFefy9HdRdvi53qwCNoDHkEhWyDPlVnV6ghTnG0eLOMHyjPNCe0XaQJetpbZSW3KSePFLLj08MfWk7SXT+Eok+JZUCQo8ZG7PhmYzRtmot67VnkR4Y+ITkP7jiJ+9Qau6vgJ3Se9geUAEc+sOvNJruoFbhI24t5zOWJXPvxQ/VqWFhohSLpYngYTlvLzH2opsDSJ+qW47ow0960zx8AxzkSooPrJuay6y7R3QVCTBLDu2nE+qgVoeq3RCgEFhcUwSeGBXdJ5rKdPuA668WAyxj/turP0In7U8RZBzqenuG0nBdjbQrG0CNjNwfKDUtu+yaXcotg+FBlgPibax9QRHFXOpWUcmd2C92RgAqjIMefK/pVjqWnW7a2qBlUGPIpDgx5eYx7VNsYyfQnud+Xe47SpEHCrARwcYjx8R6VT7Y6hUC+q7DkESz7iQxODBP0itHaQJaI8RXu3YMB8Rn/M2JK938orM9r7u59u4OAdMCpmUBWTIiFJPkJ5NVjt2LLo23ZzqjHS2gGt5C4O4GUAlZ+4qhqOgHuGt2ZRu81DIRPgNxWAEgyMmQaL9F1FsWbFqAWZUbgQFAAk/WhHXul/wbm42pZQ9+24UCTsH+IIH5Zz5VN9mTAHabprfw6Ec2rVvcWDgnaZZhjnHBrRdnrIOhtAqzb9rArGAG8Y9qBdpOn300ttv4gXEcXsg/ErHwuD5sAf8AcVpOymhtDR2xkNKbRuMzvZSQJ9B+lM14mXZNdRAZG8AuGA2n/D4bz/zNNYr+0pTf1IexLobbiUgifD/oRHtW702iUoCXbctwLJb+faZH/TH70E197ShmZQt22xJVWUC1JzKlZdyDOOOaEQvoynZnTumoRipH96WZB+AwZ9hI54oz1+8H6oGU/mmOZyR+xqDT9Y0jXAvdJY8pKN4hM/CWmB/LmOR51Fr1V+pK1grtLSDEjzxAPEU7bsTWjWanTsd2Q23ux81c+3oxFC+u3wH7u58RuW1B2z4hdAHyEI2aLavQtbdV2WiHbyERvBc49fCc0H64iWHAvgeFWcG2Aw/CIII3D4s/1qZUznW9We7RbjbrgJBEFRm6yhwOJ8Ix70e7NaQsNNcCyqGCceGWcD3zQztC2n7u4d0uN6r4eGH42CrZjd7yaLdlrj/wKELcGDJAUjLSkjnBnjNP1RP2zTN/4rNdcvH+LtJiCkwTGS8A0e0l/cvnjzPnj/196z3XbQ/i0YgwEUkhZyLg4z6MDXbklygcOOPHIN6Dq2fU3mMmXcA5wo2yD/3VoitZDsrpgmoYNIffeiVOR4TzGMZ5itgaPxn4i/IXkM20yud/HH8pP2IH7mlK112c9BjUXNqMw5AJA+VedXNXvvs0Rug8erQcfWt11y8y6e6yfEFMYn0rzDS6wd4smMgSQfIk4jEY864Mx34uz0z/AIsFGw3bZKEI04AbhV+eOKgvaRQ4nbuEi4GZ1keozg+E/aiR6WjS+y2dwW5lcTE8zQu7oxcuIx5uFjDEExBMGQf8/wCtedqzvQL6h2cti613dIBUbC5bkhVCz54I+hqXrV9t1xYk7rSyuIEiScZjJj5UnXdMENsSFJcMJmDslyJUY+I80mp1Qa5jwC4wUzBUwIJJ5iQv2p1sVkr6EKb3e7mVra5WJ2jBiODJBqrqtaVFu0CFWX5HoCEBzBG6PtQrXdbUWibee8ulARxtgFsfMfrQzWdWL6ksYKqttVUzxBB8s5imUbByDet68HJdgPDZO4LA8aEkce7EfehnZVu/1IxltznBA4DFZ8vOgllFKQ0gF3LEMcqTOMc8xNHOx2mB1IJYwAWXbiBDfU8D71TjSZKUraPRL3i73bacFwAvw+EgHnPBa3M+n2pNirko+LZT08QUcexWPF70/qHSCu4C46+K0zZJ5ZlaCeMQfn5U7U6Nxta2zszorFTtImVEQeB4iTHoKgylgO1Y3KQLgB/hyFB/EIbczQZ8LDAztxJzWc7YK7Q+OLBuFdsAgeIYPAJNaFbmtDWg1hTPfg4AEgHacjCZ5Oc8UB7Va+6NMq3LCo1y0PEVE7g4EERgeh/SmVpmfRoeiHNi4SgUWlGQ2+JQyIER86Ef2gaxn1O0Nt4+q+UHz4JitH2a0t3+EsnvAQoRI28q8CJ9BWQ7adTFvWsjICBt5xgkiRHtEfWskbR2jJGguWuUQi5bnyV5lR6Cf60X6BZDHT3NpOxGDMGAAm6SsjzzPFZ3Q6w3NLenkorbfIAljAxgZrVdktLc/g7bG3aIQ5kmdpcrjw/Fun6U0ujWrLFvTsdUrQxTxKSPhB70DPoSPTyqPo3SF0t/UKbbFA0ISMbCN3BMDM8D1q5pbLXFBFlQAzIx3EFZO0QPMyKG/wBqDFbDAY3XLQaOSBbcx8ppYLZpMq9qOk273d3rKlPEgGxcHcSrkkYmMfSh2t0wTqYUSVVgOZIjj74qn/Z7fIe8k+A908eh7zaYHlIOau9p329VOTl87RPp6/T9aZ9iKns0H8cz2t5YM4uPBH8iXIBzGNg9DVHr/aYLoe9YAXbsgsArlQQswDjJ+1XdTfQbVJuCHKgMgUfCYjHiXaTn3M1ne1V1Ity+3xMFBQJBxJ2cAYED3mlXZQg1Gt/itARdQC9ZuHcYA3hxi4QPzYg0c7NdQCae1aghbm87gOCjMR7AeIVmLeoXuLmwz4FlieRPJyfl9KMdn7gbSW2lN4Lqs7gQfixmIPGaaQq7Ci3yPGwghyVWSCVAA3RzH6UC0XVRe1Ls4xvSVmRjB++1aJf8P8NwW4aWuEEMjgC4ARCkxyDz86A9A0nd691aCQGYbiBuJhwMT6YNNF6oEorlZo9PtW/cYtwLgVsASu0Y9ZUR9KO/L/c0M1NldpG1SYf4XH5m7wHjiJHvIokw/X9v9ea6fjS7OX5UUZPW9cjq9q0D4e6KH/quEuP2WtRFeZ3um6q7rLmoCLPeyo3cbSNsD0gD7mvS1mBPMCfnGa6YS2c0o9USdrbgGkuTwYU/VgK8wsacLdBA/OBwQORxiJre9tup2zo3COrHcmAyk/GPKc15ymsH8Qbc5B3ceUiPrXLld9HXjTXZ7bcYbFn8ykEefBj9hWJ7d9bexcQWSQ+24wgAmPCIUHzMEz6CtX1PVbUs4mYifsZH1rzL+1nXEXkgbWXcJBHG0+nFcOONypnW3URmn7UXb7q14+JAFmBkQR4h5GefpUD9QuSkkypaT57miSQfQelBOj3/AAevicn1InGf1q0zw3nME/pzXVxS6I2WLK+FRmJGwgQZ8/MRkxMVxaZE8QSQeYIIXPlPpHnVUXDFv/qH75qe0RLAenp9aFAsidyEJHJIBOZjLD/1Wg7DN+OgkYU+f8r1n1Ze6eZ8og+dGexTD+IXn/DMf/F6z6Mj1vX23m5Jj/BJmMjecVMdYtpbVxztUWsz5fBj9qh6vqoLyOVsAfM3DVDrWl7/AEYtkmW0x9oI2Nj/AONcjLLZH1j+0W1Y8hnIDhgzD2VQY+vrQDtd2nsazSg2zncfCRPpIVgYP6fKgfU+oLaS0jWjcLoj3BuIiRwJMk4JioNTpFTTubbN3bm3dTLAfiAMQRMGDVorQrR6V2augaJZIHjtcf8AbH+/esp1+1pSS967vZWK7/wyCAfCNxG4t7ARxWl7PtOhB58dn7SuOfKsN1O8unslbiO7G9cRQDJ2hsnxGFw4AgelC9hitWLeuWP4du5ugqLe0K20MIztAGCo++eK2nY4/wDL59QP/wCrV5xd0y91deyW7q6oueQzLKwYf5pUcH1rf9jXP/DwDHCkfLvWijN0gJbDmh8KXOP8UH6i4f8ASsJ206x/E6Fbu1huvgwR5BXAA9RA5rbae5ttXZP5yfvcasPou0AXTWrJsIxFtiGDgNCmfoTOKEWwtWA+xmq7t77kTttI0esXJj2onqdcL2ssOoILqjtuIPxEtAj04zUuj7UWxdj+HZSQTDOu0hRwfbzqrrerLe1umdU2AqsKCCANxj/17U+27Fqkbrq+WT27r6SlzFZ/+0LpA1F3LhSj3IkxIJUQBBJafICjfU3ysk82jieNlyP2oH23vhHuyxVQtyWEkzuVQBGZJNIihmdT0wWbJUGWC5gg8MT4x+Uif0rX9j4fQgRILJnGJuNED715/b04CMUbdbdAwJ3Qu1tr+Ygz7VvuyDf3AieAuPk5pp6RNfYcnZbTq4CanKlAAW/MttkQTEEyxPPkKzHY3QxrQG8RGJjJjaqz7wP1NU+sJuuEW7sXLIDMksPDIDqF+H82R5US7HXC2tnAhjiDGCB58UUtBb2a1NFa72/4FwhxHwwxiP0q1eMAlRkSQJ8xkD68fWotv4t8yMo05/maP6ViD2+vDeDZ3Evc25KhVkhVwMxkz71X48km7I54uRhu/uFnaSCWmNzYLEsB+p+1ezdIus2ntFwA2xZj1iJ+sT9a8ht2rqydpztJ+nImtHou2mrt21Q2rbbcSdwMeQwc/OuiE1ZCcGy91js9eto5e2Ai7DvFzcCSwEL+GJIPy+tZJz/fpjJUEj3kCvTO3jkWdRAYkrp5n4YFzy/mBOfmK8q74DVgkThcf9wNcOKTktnZkVM9p7RX4t2CQPhefXEevnXlf9pGqW5fJTxAuxU+cEVqO0utcsVCEbSM+RYgeLnkV5/2k1GR5GWHyETRxR9mm90SdGukYA87n9avE+JZP5Dxk59KD9HuypH/AFRx7ef1oit4kjGCnqMepxzXQTH7xFv1nPPrNOXUw7EA8fLzAquzuQhxhoAzmDTratuYeHIyc49qBhUvEo4yM5PriRWj7EITqlGAAreWcW5+2azKWybbiBAY/M8CjfYd3fVgSB4bhkDMbBI+ULSS6YV2elPr3Kg95JcqTgGUW8xgjyMEe1WNJrTCgtI3vbX2UKvhM8eYoc3SHtKEdhK7YIEYe7HJPpn51w0dxEYtcAhnuIQOPhJ3TzmuV9HQjHdtLRGqGDOy3x/3QYq/qknpNj2toY+dX+0nSbd+8LiXLZ8KgyzKJA4AWZyTQ7tCy29ElpHBCQhHkICmASZOSc/Kqp2kifTbNN0TWlbCLgL3feGPVe728/M1nv7RbfitEcnvD+qGDVI6+9aS0212BtbNpW2MbVJh90QMc8/erFz+8raF3dIMyTbCqOSTtuT+VPKeayhuw3qiDT46UvzbHnPeOB+9aHsx1Bl0tsDaFZbhYZPwszADPrFA+u2rVrQ91auKWUyQCCBO58EmTk+lX+zvTGbSJdDiEt3CwiZDMw2j04GaEkFPYasdTcblhYIuXCcyIuAgjPHioHr+oWNI/eJZVNw22wyB3YLywTgAkTmiFvpzElt3hRNpxk7rgAg/liM0IvagFnS45ImE3qzDwllaAokYIPNKkMwRqe1Vm+4a5bDShXFtU2gnJ8BkMI5AauOpVtZbdEC2/wANUHpAgwBzxP71Y1Ohtu1sB1BLBfguA7Yg52xwKFWbzvqNOgeUlQPCMsNyhsDJiq0ibN1e6qzsoO2JgRu4Tei5z65oF2y6p3mmLMQGLIYWT8QB59faiz9GNvaGed0kQIA372j6Vnet9FvLZuWbrLBuIoIRsKgH4gA+LAU/U0qSTDJ6KuguAdPcnjdcJ9Y3rR7sv1iNOgDAA7pDSFaCCsE8xPA9qw+u1RthkW/bddwAUK8EYyAeR8/Kj3QejXzZsujhrasWP4R8JMjOeCRE+VUrWxE7INAv/NLgz8WoEEeWZn/flRDo2p2atyImbvMxiDP6VPbs6a3qDe3mZYkFXLS0bp8uZqr2eti9q3G6A2/IA/NAke0GlewmmHVGDOfDL4b3EO5j0MxFea9XbUW77rvaNzFYE43QP3Fen2ukDdcG8zbDtkAztDJ9JFeb9T7v+Iv7WJcOVafIBox9q0HTDJAY6+8W297cnPl6c+ftSNevE/G5MAxjz4/NV4Cz3jbT+J4vXz5n71W1IsSDcZt20TEx7eVVTJcTZdqu0aObirbuqXVVO9NogMh3CWMGVArFm/OqDNgQP0Pl9qL9p+0guXIRldY+IbhJ8LEGV/loBffxyyg8jBPlzzjzpIxpUM3bs3/XuupcuttMwNvzxAP1P7Vhu0USPn/Sj8QZ7pswebcxiOfvQpkXvDvSQpP5wpB8/KJ/808VWhZW9lDpDwAMgy3tyIgTRO0wBUTM2/bnzqi14brYUeLMkODJPBA2iMfOpUugEBwwIBHwg5+hpjInVlhDJ+xwZ4/apbdwb2g5jA9Z9qoEpAG4TuyDI2n7QOPXyqe3al2KmSoyRnA9/f2rGLNq6Nj5EzJHpxR/sOiDVIQ2dtycRH4LMY9pxWVsABbhmM549qNdhNTGrUbAQVaGzgbDJjzwOKSfQy7PVdR1ZdQFcAgbkEHB8N/aJj/YpD1G3csk+ErbR0bcJEhQHn1GDig9m8LdrcSDLXCDtCru7zeoPqfUYJmBTgGQ3QBi4wLAhYVTaCwCBJbEgny9DXNouZzUdUBMI+mVQIXvHALc5CiAuYxn50L1mtDJc7xrG4AHcjjMwYjJ5HlNEOu9UWxe2JbRyolmZmHiIBOAM8nPuKoat7V2wbqL3ZdSLiSY3KwxnkiZ+tWiqVk5tPSDPXNZ/wAusW9jn8FbhZYAUKirDD/KS2T5RVK11LYiJaIXHj78MHndmUQAeuSTJ4q9rXa509TwBYuIdpwcLtJPP5BihXa7tCdH3SWwlx2RWZ3DmQJAMb5BOTQTvRuiC91Bn3i69k+EtvXfMcZBX3HBFbDsv1YW+n2lgEXRcUt5jNxlMefp7Vhj1FdTomulQlwbrbC2GAYEAzkn0FaXs5cZtJZhp2OwxjwuDHlngk/MCtLqgp27NDb6mFc2iB+JvYsTxsYeED0O6fpWV7b9cvWdPat2XKM928zOJDAI4CrI8vF+lG7Tl9tyWJVnUgAgMGIPpiI/981nu12rlbOTltTOBP8AiJzI5zSw7NkdIC9kO1mo/jUtX7r3EuHuyHJIgxDCeMgfrVyw0ayynIVht543kQPYT96CdKuE9S08zh1ifTmirakLrLO2dxYqRGcuYj3mOM+lVktkk24m9bqpuwYK92xt+0JugjHBEfrQbrvVHu2RcgozHO1S23wxIUlZxAFThLqXPhYBnJ8zljJJG74f9DQHr73dPpQo3Ke8CgqT8ADx+YmZjPvUktln0ZG9pdt4gu20guSUAbGI27s/evROzGuZNLatxK3Awb1G0yPmJOflXn9nWPc394S5W2xDMciTnJ9INbPodjvNPbIe3hyRuZcAgq2G+E8ceoq0+iMOwb1HUXNzkteXaWjalojnGS248VY7MaqNQzKMi0zQYgsBumAYiQPtQA9Qurq8uTNwqyySscbQOPOi/QCv8WUJCkBjDBmxtgxC+hNK1Whrtmtfq1wKHETdYBySsHduJ4PE/vXn3WV2arVEx4rhKzjEzP8AWt5ptOgBlxgKBtS7un1MLHyrz7WT/E6iW3+I7SN0ROIDZEYFDGGZUe6BfZwBGwjEZaKZr7G8LAiAM7lEgifOpD0+53jHZcKATO19s+5iKXqGrU7YBmBOPMAA/qKqhU0kQi1sbLb4k4DZPG3Pn50iaoFgSAEaT58zxxz7CtaosIEa4jAuCxRwQyltyjaSDBwDNZ61euKXAKEZEMPDEgsUkQpJUAxmtd9iU0XLnW7YYwcYjwsfbiZ5oN1C6GO8MPEfSCPmDPPzo3oyty+Ldm2WDbRDbA+7bBgKY2luD6U+9pwt5rdyyyOsGGEYnHnHnR0Z2ABcRXDbmgeoEggeUR5mr+nvI5nfMCT6z7zFTP01WUSon9j6fOqGp6D/AJf2o9i2T3bUqBgyfv8AU1Hd0A3wQYjy8vtQ9rd22QZmOARK/Y4qxY60wJNxZ9NvhA/SgFSLJUqHCOQvJUDn7iivYlmbXWlK2yWwGYNA8JIbap/l+9Bx1RGUnCk+RyfvArV/2eaZH6hZKvm3uYkj8q22kjy/N50s+h49m11RvG2pi0w329wFu6I3MFLQxglWI98zVjVWLiB922QCT+EwDAMFMMWImIP6Vo7fSUIbbcPijcZDTDB/MxOKXXae2Sbcw1xbhXz4KlpzA5FcVSL2jxbtK/8AernlJGM+ingCq1q1u0xE5L3h5+oM59wKv9rNBd/i3i2zK3wtBhgAslTwROJqTp9vu+n3C6EXBdYhSGkh44rpvxJV5M0lu0//AApHnwmwwMC1AYFlaZEmQJx51gf7TXJvWieRaAPGSCQTit517qxsdKsraWfwmW8rKpYBl3DJyILgyPehPVOn6e+395LXLht22R7XwhWErz8QktI+Klh3Yz2qMv2WtFtHdTObk/8A0869C7EaEnRWgLjjabvh33ACFuDiBEwW+9Y7RvdS3clNoW2PhH5lG1QQeMZNbfs12jKaa2llkUd4huHYxgeE3kO4kyZNHIaKoJWekMV8T3GAe4jfiXBhbu3yYflPPtXnfa5SotAyfFfMnn40ySfaK9G6h2rALLZCxCndsXEhzcIkZYEL96w3aTUtq009tmXve7kttG/ftHgiZEkER6x6UuO72ae1Ri+m3I19kxxcX08zWp1fSv7xZLqc3FPHKl55+VVk6WJtXVRzdJMAhQtsiHVjwTB5FG+paK5ee1dW7ta2iASpMlTuB+XlFVltiRVI1Q7Mkuv4a7TcAwomCl2QZ5AO37Csv/aN0g2bNvwgTcI4USImSRj/ADUZftU9sFr3jnaBBK+LJn64FVeuX01dnu3DBdyv8WQRIjjHJmoqLUispLo846Db3X2AiO6JM8CPf616r2I6OTolyqnvHOTyJUkZ8v8ASsLf6Qli6VtT47D7sySRcQgAkYrVdN1psWxbUKQrbgTJM+ZJkYPp7VTIuS0Si6Z5yunK60IwKsL4B9jurY9ktH/zMI8CFuBmOJOwziZ8/Ku6g9m4731RGvb58IElwQCQCfLFTaW6tvVG5bHiZSS/PiJ2nnzKn3ou6CqTN0nQE8W5wVOyGghpVmP6BgR8q8z6x0J7d1yFP+I+bdwJz4wQZzhuPL61ptV157iFGYlTyBjz/lihaBFTauF9CSYPON0xz+9JBUNKSkdq7lplgWHclVAa9eLFTBBO3cZzHlWfuaBFKzZtjw5O9xJnkx50fMQw3ZYkyQCVkziIx5ZqlcsNuJ3p7KyxtEkkZbPIqqTsm2i92msDuxcclwptAg848IIPtNSaDQK+nN1FCor93sMsd8ks4J4BPlXV1Z+wsq3uiKSz+iTiAwEhRtI8/HP0qbT32YzO6T3TB5g8KhkEHwtBrq6hEIuss2NOLKG0XbddS424jcUUsWHPLZorquz9jvdgVwNm6dw5DRERS11N0hZJWB7PZ23evXLYZl221eSAZJZ1Ij08E/Wqd/8As+VmADgE5MKY+011dSoWijqewSidj5B/MPTPlXdJ6tqLw7jvFVdt1WhFll2b4YiCxO2JNdXVX0Fdhzs31+9/DnxFVTCqjFRMQ2B5YEZqG52ovowuOxcXt1u14mDWyHCfFMbczAHIFdXVOKVlpdFPSdcuvfFpGIVHAO6T4VKgqo/KDJPzJ9au6rq+y87S+1Rb3IDI+KPDJxzXV1LQiZBr+tresahSsBUccDkOU/pNW+la0Jbt22EuxKoRG0IDtAM59K6upqHQtzWqraglZKhZwIJ2kAn6CrPTtfvVhAXazABQBg+LkZOZz/pSV1CS0aJYu3JE8z6j1IH9f3oTd06vfJgB+7VZgQFBZDHmCSpM/KurqMEJPs7qnU2XP5A0OvmxKEiPQDc33pbfVj/DLdMnwpPkeG//AB+1dXUaAuynf6wYDFRG4Ky8yCCRHoRtGabd6qdPcFgjdjdu/wCp5GCf8rR8xXV1FIEgF1rrBfUrAKhUZR/m4yZHuBRLS9ae+3d2vA8zvYlhsFuYiOZnNdXVWlROL2V/+PMqW32qe8diRlfCGkiR5nOfemdQ6o9mJJb/ACgGIBBgH1gYmurqMUqMyS3uZQQ77SPDuyyzG6T5+1U9dfKOELOSyqoaeADt49efvXV1ClZrK+k1Fwu43eIAKrSZUBiMQfnRS4pxvZiwkFg7SR7k811dW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5606" name="Picture 6" descr="https://encrypted-tbn0.gstatic.com/images?q=tbn:ANd9GcQAOI6CFcH3RWuEzLXzYs4wSthFadXerQmtjwt6Tz2SivcYXv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466975" cy="1857376"/>
          </a:xfrm>
          <a:prstGeom prst="rect">
            <a:avLst/>
          </a:prstGeom>
          <a:noFill/>
        </p:spPr>
      </p:pic>
      <p:pic>
        <p:nvPicPr>
          <p:cNvPr id="25608" name="Picture 8" descr="http://www.utikalauz.hu/ausztria/Mayer_Istvan/011_A_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15" y="214290"/>
            <a:ext cx="4000485" cy="3000364"/>
          </a:xfrm>
          <a:prstGeom prst="rect">
            <a:avLst/>
          </a:prstGeom>
          <a:noFill/>
        </p:spPr>
      </p:pic>
      <p:sp>
        <p:nvSpPr>
          <p:cNvPr id="25610" name="AutoShape 10" descr="data:image/jpeg;base64,/9j/4AAQSkZJRgABAQAAAQABAAD/2wCEAAkGBxQTEhUTExQWFRUVGB8YGRgYGRwbHBscHRogIR8YHiEcHiggGBwlIB8iJDEiJykrLi4vHSAzODMtNyguLisBCgoKDg0OGxAQGywkICQsLCwsLCwsLCwsLCwsLCwsLCwsLCwsLCwsLCwsLCwsLCwsLCwsLCwsLCwsLCwsLCwsLP/AABEIAPQAzwMBIgACEQEDEQH/xAAbAAADAAMBAQAAAAAAAAAAAAAEBQYCAwcBAP/EAEUQAAIBAgQEBAMFBQYEBQUAAAECEQMhAAQSMQUiQVEGEzJhcYGRI0JSobEUYsHR8AczcoKS4RWy0vEkNENTokRjk8Li/8QAGAEAAwEBAAAAAAAAAAAAAAAAAAECAwT/xAAnEQACAgICAgIBBAMAAAAAAAAAAQIREiExQQMTIlEEMmFx8EKR0f/aAAwDAQACEQMRAD8Ad8TzGZprrY6HmH0gLaYBkXI1SO4JHfC2h4jrag3mNqWRqIDET0kgn/til4xRoUXanBaEJJkyARzKSD8DMSLHpiQqZYAkIS4Bm/8Ay/dIInqLxhNoTTNdbidUyAxJJLMCZljvMXaRG3e2KvQnlHWF0hZYRsB1t1tvM4msnlazVIpOEgyBUnQSLdQRqPwnpisHCCaQ8wgOUUOwuCQADF50yCbxvipVQ4JgH/CFVTperbmBADXg2IAEj6b4GbNVaYkZogpzBIKdLjTcTeY98Ms1Vy6SpqOGgSoMxrKgXMRtsTtO84Yv4ZovzNrlhdhU36TzA9umEn9hKK6IvL5woWJcCQ0ab3aLAnaYHUkGY3xQZfg1R9FXzV0usyfUJMxfpN4HXqMAcbyD5ZxFOabcqsxQyYMi0GBv8sK+G6q2gNWFIE+kklR1tBm3t1ONHxZKtOi04vkqYoMCqkqoEkAHUIgyDcyZvOBFz4FAowZ9KEkCAFAgrfpeO+NQytRginM5eoupSs1eYwQYv3Aj641vTqCU1ZZXdfKceZeZkkCAqbR2+Zxkku/sty+hZxDOMhZTp0lRIKzIYAzEb7HHjvTIsFB2gEmAIv7H2we9MVZUJReqTbTVQcq23LAlhEdrnAXEOEClpFRaqErJJ0kTN40sRHtPXfGloht9ntKvTAJhgOm5ue4IkfHb3vjEui5hKaVlllVmpspD3cHk5lMWBkgixjfANXLro1U6x1TBDCx7ekconpeO+B+F1SCzvpJUkagQbBDA2iNXvv0wn/IL+C4zdAtQp1NZ8ytolDEEuD1N9hET374S5mm1JbgqGJAXVbvaZkfPGXiPiwehQ0jT0g3E01AB+HPgGh4ipil5L01c6QNyJOxJ+I7REYpN9CbXB4HNpFt9gPzA/PGdSqu8MPg0j23H640ZbPEBtL6UO677/U/O5xmaxcyGHLPa+0DZZtA/nh5GdHlCurFk8xNS9CyjoTB6yBB+DDBoyUjVrpuOvltcfHlgfPCfKu5eozeVojSpCNrJAg3mLT2AMYaZfyGjUhLBbxBlpuYkRyxEdScJTLxVhH7CCdOoqxixAbf/AA40nJv92D/mA/U4OSvTpGai1nX/ANqqLbEahqNj8/xWwbS49l/LhkIqaSwLgspbTy2kgBjeBAtvgzY3CIhJqCRzW7f1GPv28ix0/MXx8/FWdyUpgQAdMsDbeNELfuR069dVPiKklapZZBIACkT1BmOsbCcaJszpBdVoRALHmY9rtFv9P6Y108wRvcfnjZQzFB9IqPpCrGoBr6YERFid7jecFZrhiaQ1HMUyD0dhPy/rr7YnL7Hh9Djj3AqtRvNVFdTHKYmBHdYYyLi1rTBxN/tOgmnWFPX6QIUFbWLEGTcRhj4e8V6ygzFRQCpUxqEaVEGZlZO5w2RMpmXq1GXWECjW0G0GbsJCiPhv3xz2b2KMtXy4VqlTytPKCIJYHYhRMX3ke9rYBouj1KmhhoJAQSwMEgAwqm8TJPcW2GN2Xr5NkQ1EXU5UQo0wSAbjTBC7FhAtthinh91nymZDOqwF/jBP5AzY2jBv7HYHT4E763Xy6gBhoIIlbiZAJjtgJOG5lHVqcqoP3HYgCLHSQQDHxBvtOGrnM01nR5etufyvv2gm4JBO4AWZNz3A4jlVIWmlbyyk6UZVV5IJOonSDeJib94gu2D4COIVq1VU1TqptIIUi5EGfbadonrj3g9E1Z80ZdmBlVqQrbAzygyB1BvvcDGqnkq4ZVNdVdj6WaNNrKCNgTMAYyzrV9JBDmXj1F1CbEk3lTMTbY9sGQqR9Wy2XCw1FWYLGujUSCQNwAQfV0IOFma4QNqd2mQGqIRG5gqAZ9o/ljJ69KlTFOQKykAwwS43IDWBuRE3k7b4NaoysxZNJYjSFgkCBuSAbMCZ+XSxY1BPkVvwStPNSMTEgEgfT+GBadByag5mFMwYm4E7SLgH53FokijXzFeadUrMF5Ji4J5mQk9DcjfY2wZl0zBbSksXhi6k3EG7EgGOlzMbG84OhesjK9PQrNrBCgsYGkiBdeaAYP6/Vf4ZIDM7oGNy0qRDSJuSF9QIi3tGHvjnPx5lFv712SkZCyRC6mnduS0gTEXG+FXgkTWRhaZeQGXTLs3qLoFtG5HTBe0CikmX3CvD9Pzw6VSQA3JKmLR0dhuZuL2xOeMcoEzTBVUKAo+6smJJtF+btOLQ5q5+01EddSE26XNQ79O8YkeMUvNzLiGLO5UKRIYiBI2EjTMwPgMNOnYmrVC2lwim6alqlSeUQuqYEwNjqvBm1t8DLw3yVap5oYBNYBVpZdNyIBkAGTcWw2pcHZdgragSAUVyIN2vzLABHtudowp8SPoQK6ENUIXVpZUKAFjHNY6R7iOgtFZaJwA+DzUWIQd9JkkltzYTt774PCut9JN+t4I9h8vywBwMHy+YavTMsSZ0AmJjT3sCbg2GKvhmUpMdKtpcbFisNv6QCS0fH/ZRaobhchAc606nFpBNoG+0ADpI+ZwTn8+asDSqjeEXTcgSbew+UmIwbm8wiMw1M5QwZBixhrGbAxfa5wFnsyKgISiloud/lYAD5dPlhtohxrVhHCaa6g5IlRZepjrYE/L2wJXzmqoS3pFhpB7XN9j/AFGAniRKut4G31HSYnGzJ5KpUVmXSYgEWLfeuQDJsNvhir+xU3pGFLPOrkqeXYWBBHwPthhlfEVRDY056HTpjv6I3+GFgJBmzKRM7fwBHzxiQDv0+cz88PJMnaBeI5U0XUVJkQCrLpMRYn4X9rDG9KgMAgR06W/oflh54/ovWzjOqNpCKREzqVZCxFwZGx+9iXr8TtBJsdQkD1AR26fTHK/lo1eg9WP3SZHSbHr9e2C8xxxlK81RSBc620iLAdb/ANWnG3w/xBKmpWpU9ZGosVEcoN9uT5AjDb/g+WrzBpueqh2S+0C8e0gRh+tp7GuNDM+I9eQrksorCAI5SZdbreTE322xP8N4oGAWtTRl6SYvtGxH5b9cF5nwvTCFdVWmN2AYGPeWW4t+WBE4JRaoyJUbazlAA0HdSGubnp3+GD5IdsoM4UplTRgpJau6VJiPu2SGOo73323w98OZVa1FKxBpueikcvSNjJ6SOwxD5nJHLh1NaRUlRCMZjmAnoCQBJtfFhwnjKUcuqD7QqLAGC0meoifmdt8Wlra2PJrgZtwBPxMf8YV9viNsL/Eucy+URaldQxdvKXSu5KG0EkKLG89cY0PG9IsFelVpkjdgumewOq/adsIv7RsycwuXFBS4BZmttIAH1E3ExbBew3QmocQqIwZXGr/CO20RBF+2DeC537VFNJOZt1LqZJuZDX672xL8XoOaZDqwj0zaTaB7/wDbG3wjWzBr01Sl5hpiTufumBI+UG++NItNPRnuw7+0usnnLTQXpU3rsASYJXSoPWbmCDsYjlnHn9n2WIrLY/Z0wLIxIgR0DRf2674nOMZ569TN1d9brl0nUYVfVEwQCxJiBBY9sVnhCmvn1NUDeNQQW1NABqGNo2BP54xvZv0XgdhpDaoBi+sbn96os/Q4juIZla5UOAkGeRCGiDYyYaZ6/OetUhE6tSpA3GiBazStIDfuQMTXiitr8qmc7Rq6qikUxp1khgCOVYYidj267GuyU0j1KVEIgDVNUM5DMVXTB1bptpF2E3PviG8T1ddZwvL5VIgHVPNWYIplRMwNjERtfFVmgz1nIq1abbsQwI26o1RhEfuriCFZnXzGJdq+ZLT3SiCRtaJiItYdsDGWHAkU03qFzAqQF578u+0KANyDNr9MVL8TbXpfy6ogKdQJCEDb94HYxMEHe8RvCauimQUZhOqyn1LIAkg/QW+uGVHi1EJqamSxgfugkxMT1mNvecSmqBtJh+VoijUOsJVZjpHmS6iRIjQDMgAT0G5GA1zhFTWKeg0yOZbgHruSGj59exx7kuJK9XTqWmu8E8trdA0G5E/XvjOopDDL66dSwgIFKmx7desTEYb2SkujbUpF6TgFQ1Ug6ydQNp3WVsAPh1vjzI0XyyDVBA5tTAlTqkbSdRuTFvT7S2hZIAWoAqM0qXYJA3AXYxFyPjjWlYmGVOY2DJUgfMzI27YvlFVuzTRoACNQNhGoRYwR8QR+mPjkA27UwI31ADc9zfGzI0ajvqqsFhTpLFiGvABhSbDuNl+GHGZqUisLl+aANLsCLbnUp1T7YQlGPYpXitZ6gLwtQwGLC56c0mLR7bdMe8XymVrNpYFLatekarnY3BYT1sYw6pcUAsuYKm1/tZtsNiMfHiBLavOpE/vaJ/8AkuMVJoeOiArcJqU2ZVZaiAgTJBAPfuI3AnGwkog1cragrI0LEjpN/ePfFzTzWrm05ZiQBB8uw+AYAH/btgmhIH/lqW99EifjpbA5t8k+sheK8XJVRU1KNWwE2je52+Hcm+x3cLzhUppYqBYO1gI+O0XxbsiMCHypgDpqM/VSMaqYyyHQtOqgHWQAP/gPrhOWv7/wMGNeH+J8q8Bq9E2EnUt/cSTadvliSzfjEed9nSpl0N2amIB25NN1MGDfv0w6r08vADFiGtfS3cwRq2wpbw3kixdKmhj2Qx7yoJEHrEfLFezoKY0oZ1cwgNSDNwIDWPQzpB7d56YEyFKiKtKgSJqANMegt6VEnaN4NiRboNhyVNEhKlPVIHLKWkC0wQQJO5n8itzPhoM4ZK9GTJJLC3bVN3PSbz7dW5qh0xz4l4XSo02eo9NiBZZIYyQABF4k/DEbk+NVMo9Z6aC1EkCDUGnTIa5mFgztcYcZ7glVVpL51InWVu5IgxpA5eVbGSbA9cSnjPhdfL0VFTR9qVpAqyHV12nUBY3vuRN8NS6E7YJkMvOXy6kSzVRVbYky8zE3JAFybwcNspCKSyML2NlYEhiOaSZE9I+OBqtEhqaBJVfw7sBReAO3rGy9u2CstlyaZFOlUmRyKuprITFhqMX+6InEyZfRR8J49Rai61CXLgBC60mK77fZif8ANq2GJ3OFZNShUSoyt6fJakRfoablZ37fz2Pkaok+TXF2g+TUG/xXv3w28PZRk8wfstVixkHS34YO+56+/sLh+Ob7M+eSf47xl1oM6BqbaY3dbm33ZTrYyp2wno0AvkUxHJQdjK7MVmLfiLAb9PmHn9odYO2VynlVKbGprIcKOULpsIlbXi4iL4RUzrrVDKEWA1rYAtMbSfSI6YqTLR0Lwvm3p5HMlOVnJTUIUgmwadeokSYgXJthBSQhECEAVELAEqCyhokT7g23EHtOHPg/JqaDlagp1C++obbgaQYve5k/4Yx5xTLfZq9cJDfZoWIpuJJMASybEmRA5h3ukkxSVkuXZanOZU2BWDuJkzFoM4Y5jiDeWfKYAqIsADvcz1GkbHbpgfNcCRYIZ11EktpMAtsNSBkO3t0xpo8HceYyurBjAYG3MSIJBIDAdzNwcNrtGdNDLgvEvJDt5as2kqCVUsu8kDYnSYmDuY9zPCmcoz9oCCZ+PsCSpmLgdvacKcvwepTflWdQ1cskDcETtPKT03GC6+TqqxbymG/o0vf8WkEHe8YnLpMatDXNcYpw1OQ+liosABFmZSDboO95xrp5ykqqPNrU3EgaYi4kgsSSWBJvBkBdsSqZOpOqRY3BU0+kbMfboSd74IeizhdwGbUJVgDY32kbn8u2G9Oh5spPIGqcYGjecEvjGcdeKMMmDPSxp8nBzYxjEuCHmwcFgLEj4EjBGUzNWb1Kkf42/njxhjZlxiX40NTYfVLRZ395g/qMB1M7UB9Qad5p0z/+mCC1sDEYT8USvYzZ+1v2p/6I/SMa34odjTpmP8f/AF4zkYGrLucS/Ch+1mypxULANKQQDAZhGq8XEwAZm/W8YjeOZ1cxnqNNF0ijLHm1XFzPKCDYAjtBnDnO5pVIYsFXzB7ctgBcAAR+Q64nfDFAh2zB1Amj5hkzDNUa9yBELEfHEOCiy1JsZ1WBqbuulGIIAJhnUqBpiZlgfjhx4ZzOhywqPeBqFiQUkWJnp1PbCQZhdTT5bBgqgEaeUlyG5dPMSy2PfvALvgdZQ4DaRrI5VP8A9sFlE3MA2B7jaRESW6NFwVi8e0n+9MdNSv8AwnG0eILE+coAEnlfYfFcJOIQ+lgrARIDQCB2ME3t3xL+KOJmlQqaY9KgEncs0MP9H64fr1ZOQFxziTZnilaqWDCgnlqbxIAH4RHOzWOxtcYDyFFyah0Kx1AWCkWEzyESYb3NsYcIy5p06znmao+mZibaiZMnc9r37YL4WFKBjqOqozKIBkFoBNwR6bxt88DGi48GcR8vLQKqpzEwQW3A2hCv0Pxxt4gFztP7dxIZgIYLYEAGDAMgDcYS8DqKKYBO8RI3JG29/SegwbWSemNI+NtWmRKaTolOJUKmUreXQr2gXJXrNrGDt074P4TmKlaoEYUGdp5wwQxuSSCCfqcbs3wwNhW3CSrFlJUgHYxjRppGaavRWFK1FRY6QfxLVHSBysGUD4feOMqPFQZ5UaR0MGevK+k/riUyuYqo1yWH9dCf0wRnuI0zpXWqtpltQ+92g9gRPvOM/Wnt0U5sr6ebpMQpZUJ6PrT/AJiAcMGysTHlke7f/wB4hOCVvMqLSOYpqHIESNN+4ZivTthnUo6WbTBAYwULU5BJ5oEpeO3XEvwq9FLyVyF48OFnEOLCnUFMCWifa26z0O31xvTOnSCyEEgEfA7W9/ljWf5EYumYKDYYceRhfT4lMSsH4xcTIvvg2lWBEg4I/keOXf8AsHBmZGM0OMAZGPKuYVI1GJ+f6Y0lJJW2SlYQWxrBwGeKJJW+ofTfvgqkwYEjYfxxmvNBukysWbMAcVraKczEkAb/AB6X2GCjVAm4t7jCHxBxBTSZlaAjMvuSEDTF+W4E23OLclxYJERns01Wu6qSdTKiiZX1BZ+M/qcUjtqouE0ayqwpYEsoUgG9gN46STiS4ZU06KhE6Wm8/dvv064e8PYimsMOXSoYXMQyxE3AkGIG53xhI6IhnhcuabaahQoCZ2JUAcojrq2Hx95b5RT+2oPMDtf0MXHpUEjoW5b/ABIPSBuFZRglEMJQxVItLSZQXBA9fzAYYYcKQ+aAQDoRztFiagEGIm3ueXa+I7KrRX5Z6bIupVmLbTP9R9ccm4yEfMVKLmorrVkU9BXUopqZa5ggDvtfHVshlQisFDKEQIoLwoMKLEmOnqj4XxyPjWcB4jmqgsdbAXBHqVSZkASAfhN9ji7JoN46HFNNIaNWprWGp2ILCDpsFx7kcwFC8q3UEnm7TaD07HbV9ccxUYodQk1NR5m6+aOUXtuFANvyGHWVBp0yqa1FMJpQRLuYBO0rCz6iQdan4x0WaPD9UeYJHqZSN4BFNQIkkzBJM3g4qnxG0xpqaqYhQ0Wg+pnVYE25ZHx+BxYNjfwvRh5uTzTjW1IY2YxxsYgdbKDC7N5CZ64eEY1MMS4oeTJ3I5MU6geNsEnjopU21D/1TEXLQqA77ASMM6tMAEnYXxK06fnEUyoJkkFYETc7bmAN/wCGJ/SzRfJFLx3LAkchk7PAAsZswuPzHw6i8XIBpNTDQKKq0y3OC215A6+04zo8RWoGSomkJL+Zq5agCsFJNtJUQI9veMD8Prtp1P6ZAYxNNSejMBy/H88cE74W0dM2ntnjVuYEgSe9/nPUGcN6XD38paiMkNYAMC0yYsB7GesEYF4dRQ1CH1JoBEDSTJggQGEqd++1jgzi3i9jQ8kp5YpmzUnIOoDvN9R3E3+WM4xi+TM15LirU5or5ZZSTDU0cR+GWuLD+jha1d3IeoNLFySANKruJAgQOvzwLkKVN6tY/tCKqmAarwWsSTIXSLk7xhhQzeUooXeotVQNIWjVUsGMQbNtveGHeMayTaUUhUBeYZYtuD8YBAP9f7YzzWdKLABBkS3RT1n2M9rfPC7N8dFSp9kqhDpBDEEEBpIJ6i0X/XZw+aVp5gZ3lp/Uk29zjbxfiqW2ZylQPlqVRpO0CQvsR6lOxEncdMJONlhRqUxuzC87zE/Xyx8Yw+oV3o3pMNO5ptt8V/A3W1jF8Q3HM2zn2B1/M3n43xXowsalYPTzMIUO0T9bfxw8zGYNPKU2CgNZdumi3zkkg+3TE7QAmDcAaj8FBMfli18Q5NAMvTEEDMLRaDvpN2Am0zEd77WwM0Q6TPJS004Z9Wm/RdI0qSD6rqSLGLxtg/IQatXY6gq31NJZg3xk6mP9HETnqurNEAnTqUAEjYJJnFr4dBjXJkuSSI/9PUI9th8b7YhKi7KLK1QKbvyCaoJI5rLLH8hPsPgBjgNfMa3Zj99iTAiZYkwOgvtjuHFcy1LIVWk2p1WBUimRC6RECCQf0G9scZ8P5Hzq6JIEMN7bX3vFgcWjNlEhjM0aQBIdhU62GrzSPcQB9MVFPOUmPkgzUCkM33dRgnedUGOa5ACxHSfFKM0rgkinlmqzAmGUKO0Wf33n2ws4LWqNrYHm0wLdWk373xBog1qvmZlgzMPLSjIsN1aoZvAh2j54tUzOpdaDUpBIIsTGJDh+QNSrmCjj7WsVXoCFKwT+Ecw+uOi+HPDbGlTphwCqyxIJBk9Niu+5HxGLV9Mykk+SWqZnNAwRQGqQp1NuAWn09h1/XfZQzFfVpqeSCRICsZN+xH88WXEPAhqPq1pHltTCyBBYDmJABJt85xF5/huU1LlyxpvSlHqlDcoTpYKYDhmN4O0Xti+VyRike8X4iUUlNJ0kBtiyyRFtv+4wu4PxvSgFZ5MxJub7fKx6Y2rwF6FRKr0hm6ZU1CKRuUYldTDTqTcbg364L4Xwvh+Zo5hVqeXWdR5SPbREGQxlWLdp9rTZy+7YYmXGc0qKE+9VQsOg0nZp2IN/hHuMD+BMk1TO7SEQuG1NfUCtiolev9HCjw752apaKjnysvzaT92R0AH7pG0/XFBmOIf8PeolJl1gAagVcB2J1IxAAstObTdvjESk3rsuMUtkXxcNRISdR8sgWAB1OR02IWIxV+BM4oQCqQEfVTc3jUxldRDRuSNTDqACNmmfEgJq6GqjlWACIAIAiTsdX5Xw18JZvKpTFOoVmosM7GWpkzIIBh6RiNiy73BIwk1Wx/5FTxLg/wCzkDmSm1qTmCiGf7lryFMyobYyARsyjxrmimWKlUWo9RVLAcxC3PNY/dAPzETtTcNzgpB6OYh6BGm8OFB7kTrpR96bahuPTBeOKBDpRpuatNXqFANTsqpoWC19QGmzbxYkwDjPD5J/1lfugvwvnvNevV0x5lVm+EidOw2xQNH4R9BiN8KvoFJB9/zKh/JRb5H6nD+tnJqUVGzsQZtEKb/XHd4n8Tm8q+QTVRPwLt+EYO8NVaCVT5iIFZSJKiAY62t+mJ/PZy6AdakdLQST8rRjPJ1Q9ejTLEB6yJIF1OoyR3NvyxcqaZEbssv7VMnS/ZsufLUcx2VR9wdscKz3qjtb3/q2O2f2gcTRqGWp6ixEsTAjkQ9QADII9NvpjjVQB2mJBbp13/6fzxyvijdcm/wxlNbtDASoUT1LVETR89V8PamVKNl5ghmaoCOsK7BjO28/BhgXwflyTUcmCGRpjYKWc239QUR3IxTjLHzqQCkrRy2iyaxJVFhbQWMN2v8AXGUns1iS65RxXZmWyve4JAYDSbbCCPrGLXgtMGihheZWcTY82kSDt9R7e2As5Vc03qtrC5kkAGkpKinpCkiYFwSSp2ib2wzoZtUWLqAFUDSCuzvaxMgjt0jCTG0afHlfy+GESAWRFgy/942ogN3gWPtfpjnfh/Ju1N3SJl7zDctI7f8A5B8TGKn+1PjdN0/ZkY6kraGGr/20AuvbUxA91JvbC/w3kSaNJRAMhzNgQ2YpyZ6gLRk9vniuiez40nX9qULcU1ohRzEczOV+WgfIDAnB8uy2IILMLWkheb68pw+yRKU67aWNarVKpNMMZKqg5W3BM33g/HBIinUCH/6YMo00o1c0ahF2a86SCb9rYiy6F3Acs4zNHVT5DUQ6Q0LFSsw37EUgf8s47FlK/knTSpWK3INlaOxY6gT2Ntscsy1N6aUpJim9MSOpp5ekOh28x6neZPvgvgfEVpu1aprZ1YtpLTM8kkE3AgQRsPfGkdmcmjonEK71lcJyM3UleVtMwdZFhG9vqcc/49l632a1BUrPTPNUTQUAc2uoX8ElTMDcrN6bgnGaldmYr5d9St6aaypOlTo5gAt59pGHNTjVOtNJKitUpmG8vU9xvsbj5W26Yd72HKOZ0aOYTzWp1AyoId6LBWX2gcw2nlkWmeuCV4jQzi13roq1SqrSqUwAIAYMzQZaRA2PfFfW4OfL0pU0uz+ZqemyW5iSGVZuW326GQYKjiXh2pzk5alUcqYqCo1Ek9CQoUNa8m/x3wk98hixLlOBZimMq+WYOmbCtoYegbzWvEwdUgrBBsLYV53g+mu2UqVh5GosakKTKqQJKyZkwRMT0nFTRoVZpZdl11PLVL8i6wqjl5QlQGOki0kibH53g9U06K1aCFAsKDUCsW9pLNpAG1v4YbnTFRwmrWZiSxJJ3JM9Ma9ZwfppQby3UXHy26j3wHV0zt+eG9CDuE8cq0bIx0kyQbgxNiO1zh94Rz2nzVJ0acjmaaXglnQaVHuT2xKUVE7fnhhlKgVuadN/mIEjCatDTGFCo5qKVbTppwIMGAhYxHzxobMvNn225j1seuDeE5MFK1RjBVCi36tTqardeUWg74RVHB0/n9bjDT6BoNOYcsOckCSDJNz19hO8Y01M7VRxpYyrBlPZt5uN5vfAdOpI7G4xqrOdRud++HkJIe8Y4nWZEFSt5rBbFSCArD09DIk9LYXZGtAFrg7fP/c4BWqTv8v9x1wTUf0xuWP6nElFDwVSisxH4WM9bGpJHwT8/fHSaaVGVKisNVWmoZhfSDpJG0AjnI3/AJwVZGoIo0GXbSOv3dvcw0Rft0jFxwmv/wCHNQkidS32hRTEj2if5YzkWjfn8uNAFMdQsaQDBBTQPYhvqP3sKM84y7sxZWZqkzMg6KOtiLXk1N/fBqZuVYQTF/mgL/D7uIvjGcZzp06fLSpJ7ioYBO8HTTQb9ThIZFBNS1HcnUCDcySWa5M7n53xb+D6wpVBIAtQpSY3ZGdtxvzD+OFD8IP7IJHNUdTPsLL1252g9bWtgnIvUNTSFuajtAv2pLB9ipEz1G2LeyUqL41BTLGpLU6bEqEE63uDptsJY9gYO6rjDOKXpZiokBRQLgxFyuw6yTTV49mk7kovEdf7OkitsruQOpLaJ+qj64Y8QzfkUKUjUoeH7EIqEqTNuXzRseuISLYHxbMfaNSWCKRdYECTTAW/vb3xPZjMgyncyV1fE3i6X6iRPzw04FlWrhvOLDzAzFlgHUSrEiRsSbH3Fxvgip4JpC4qVde41aBcHY8v67j6YqGm2ZyjYXlapinTglRzOqkLAEqdSnlbf1DYkdsWPBMxlsuKbaR59WnJddShkY3HMdSvAG8G9sQa5WpSWKo1zM25Sbm/b6dRtglaSlZFgJt0vHXcdLjb54T8ilOmhJUjpKeIMmlV8z9p5hApvZmhRcwqyRfe1xfbDHh/GaJBrO1QI7EDzV0hQCekSo929u+ITiXHcrlqdCmUNauUU1Oey6t1J/HBiAO09sJ+JZzzWalw6iUOuBpL62AO6qxgX3sfSWFpI0oLR1f/AInlw2tqiDU0ks6QsABRfaZBtfbAFbi+TVkFWvRqOZ06ijMoAuLEkEzJJxN8G4LVpZphUrU1Jy1MOqkczmdcAidKgfPUDYWx9V4FkWKkyCn3oNpkaVikeUe8i9otCdDSOImkX0U0FyYv3O59hYfTFTX4TlaNAaqau4F2OqTLAaoBFhO2Jl10m1mH+9vy/TBud429WmKekTYTO5BB/h+eN40rsykm6NXFUpRTNOn5YaTubgRBucA0xLR7GP0xm3MFEkkA2PSOgvjzL79jb6mf5YiTt2Uigzr+Xk6Ugfaaz8SusA/D7QYmqEliQOn64o/EznTQpD7tBbDuxJP5RhKuSqUWKuLwNiDbERVoqXIFQHqI/EY+uNdRdiL2kj44306RXlI6mca6osY6rtgYjXREx2ww4NQ111XsepgbgfxxjlSJCgA6tpvvA67Xw98NcMb9q0giBudhuL/kMJ8DXI64vn2fNKwJIp1HIXuVWNR99UbRsMUXinMeXlBc89JAqiPU0oQIE30jr3xJ1QWrIB1FQ2knnrFtpn2+EDFNnc8lZTFMrPlFHMmFo1NZEEjRqYNBPcbE4zfRobfDzWR2BUKDVJNz03kCfUfhOJnhdA1memVPOqa2JsBTp09V++pn+cYoc1WDFyKWlTTNDVDeqNTPBNxGnm2t88JeBVIGZqMGYa6npTVp1VGIaZvZY+eAArK/amppWNJEbj0HYWvfAHg1Aa9Plk6Fk9oD1v8AmanY/wC2HGWoeSJvUcozkqC2l7kmLWGoRBuV3vhV4dBSvXZVJKuaSjTPMBTUE8wIHLv0wAYcWpeZnRTAJGhV6kANLapv1BO/Q4ZeKSn7ItOTLrVqKAZEk+WPnFcD5Y2h1StqFKTTpikUCzJUlVa5551zqa9tsKeNiKVKjsyNTpagPUAxYvuSZ8seqOmGgYdkPNFMuil0VZiBcGQOs0xCi8FRaYtio4BwwlBnNClGkaK2rcNBsOvKYIMRfCnw4DSpwx0tClQTbToCgEAiDdoi8TBmMFVa6MfLp1BQa8IzHy2lbMgClQ+5lQTsdJILCq0Sx/xDJmqqswy1MEwGUlNR7GVuR/O2xxN8Q4AFIUVqIcDXoBaYOxEJadNp95wmbxDWyetKlEVUW9zqZPdrmxtzqY2mCYCPifHzmKgrqvl2EBbWCj6ix+pwY9sSd6MqnBM4X1midwTz0x1n8XfDPgfDa9JwxmnAN1qKDJEfdaRuT02wPl/EtYMp1gwRNlYQDMEEDmn3+YxfcN40z0yy0cvUV4DHnNgDspMhp6SNxFoxpYsSbp5lqTQVJ0qAL8x07EMDJ3DSDvvhoAWRcwKkXAcgsFJKEwR6Qw2m09ibkvOcL1HlTUhJK6Ax0md7X73B73tdXxfhGZ8qnRoU3NNCS003li0QYI08oUCd9++CUk0Kmmcyr5c62DHQVJXSV0tYAwQdjfGp6dEG1RpHsbext/HHRuOcHXN0wqkpUA1AazDHSPVqkb2mxJA7HHPM/wAHqIrNUWDrYD3hQwMG4BE9Jm0b4FMbg0Di5kbnb5yMZLRLSF3JMe/sO++MMsevZYHxGCuHZcvWpr+JwInuYOAQx8SOVzTqZlWRY9oWw+IwHxjOl31lSsjlnqATGN/ifNFq1YyY8x43tzxa/thUK58sXsA0W2nEptKga2aK7sSSVIJkwfc/DGvXIt2jGyneB0ONdamAeX88AG7LKQ6noCP54uP7Ps1Fau5vyEbkdz039OIelVM/DFT4WpOuXqMthUYLN7AsB0n8Q+uJlwVEpeE6KleorQDToUl5gIQsonawCkT8hfD7MZamQmlIAcIVYgkgyBt6TC7SSARe5GJDgNX/AMzUIINWsEAkGFDbHrNxf904bjOnRAn1uxgWESPkLYhrZY3zPlrQdlv5UNq1Ah59TACdM6ywvNjtbGnwrlS2Vy+yK1MVajxeC0ohvzXINo/u42N5nj+fK5fMBZJcimo/yj88VWSq6KdKkoOmmEpH3CU41XFwRcfK5uCVoOwvPgUkNRCzLDKwYC2sEEmANzG23wwn8KlBkqVRkXW2t5I31VCskgaiAp9MibXsTjR4l4/oyWYUf3hJQDsIBn5dPgN9yJna3k0KNIiBTpUlPvpuTfaSfywUHY8FWnrdjELpYAnqy8wJUSQoJt95gvthLxVg2fy8RCJUqMsgrIphYEyCAxJEzv8APC3P5phQk2LAfQkAi9/UMB8CapUr12F3WiKQ9vMe5331W+eHXYM7BwKk4yqmmVDtUZmYgbSVtYibA4YcMestSatemUkwoUA+0mAO2Oe5Dg9NQlTQpqBdWoQSVfdjI+HeINgYwXRopoZdKw7+YTp6giRINiNAuYiB0NgHGyj/ALT+KInC8yEdS1VRSUKwJYuwUgXvYnHCUQhhSIKNqCQQd50gEdDfHWOBoKWl6YBRGNQoJgydTHSw9ZiwP47G+EnHeF0M9XIQeVWcHU1PSFdzMkjvtbfe04pNCp8kbnECVXVAwUMQA2+8X6bk/THVPCSBMhS5Y1DWQGZfWbmVuDB6deo3xE8Q8OvTGVpEBNVIvUqFG9ReqRqEAzpCAE3l4+F3wriKCmabKyCmQi31alVod4C2UDpifJtaNINLkNFQKHn16iRzORCKFvA6mZA6kkSb42CoqrIBJVQDLEzJkb9vz64GoZ+nohGdoVipJuSxApluWQzC9wIOJ3xNx2ouXc06RZdRAdG1jldAqgBRchmMdNB33xjhJ6NfZFbM83VhnADct4NiJapFwLXG8e94wtqU1qyr2QvJDEHVN7KsaNPVpAkXN8U2dySqdFRIZVAEKpN76J6j59cakygCQVUbmSEBvEggKJFh9B8cb5Iw2zmviPgTUizrL0wSgYdDAjUO8Wn29sa/BNHzM7lgbAcxPaBP646LUpOpH4dJioBpi6AqSBBEaABb07Gxwno+HTQr1K1NG2qqiB1I5ywQCYaQd7Hf929OVonHdo53xepd4MguYnf1EgnpgEtyf11Y4YZmhpOhlIP7xt2mbR9cAVqRRirbj54ozMqXfqAcfMJM9rxjWj9PaPzx6XiT9MAGDOTOOieGamjKUwZA1ir6ZB0FmgntChvkO+IBhM7ACB/HtjomdGnh1MH7qF/9SBPn/ffpiJFRPvDy/wDgabG5qVpseg1Xj4gfXHuUUlQL3VZ/zHV/PDXhNIUsvlF0nmpAvpiwhWMyOpt3M/HGJzxDVWuDUIUANpgF9TGYkcpba97HEWaE5xFC75akbGpmLzIEK0f8pm3ti3zUGq0RG1u4EQfzHyxOGp5/FcsNOlVBqESTYI6gz19KCR2GGubztXz1VdSopZrNALGwETzX1b+3fAxCHxXS+zoU/S9esQ3cTUmT39YHyw38XZN6lYrTUkTpAAPRdMCdxJ32HtGA8xSNbiuUUyTZzqB+6CZg+6D6jBXF6jK7VVAQh+RwNJVSpQ6bwSZOwECMACjiXDKjUaRVbPB7WJIG521kCca/CmXb9nzDel6lcLNiAKalhftqkH5Yaca81cv5igBFskqJOmDv15lMDoLYH4MpHDqSqQWdajkagDLOYn3j54fQdlLQChdUiVQLMFYaGAB6GdR3kEQDExj2plgv3SBbWAvMAo6DZfVJWxIJ7Y5nrcMRqZdP3eZSGBi4Pb3HU98asznHDQGOqZJk6trL6gCLbR1xr6yfYdNelKuNZpKByuoDWEkWiHBN9NgLgkHCHxVUpgUnqIn7RMyu32bSSGU/aIZG/Ne8RiMOagKQxBjSxA2PuYE2nc9BjBG1yT07Tr63H4vjgcKDOy7zfjuvX5KiUDqPqKbbQZY2Aib27jGvKVK9ZGZBUYaraEdlk2YygOkwTba/e+I2lmYHMQy9HG3+b8J/r3xbeHfD9QoauXzSww0toaosW9LQAZ9j8pxLQJ0CZfihrHyNaoysbudBLgDSDyiZiOYAfSMH5jL56mXqkqsAAnoDYeXDCzgQSCBaCJxmPCNSr9mzKnl6SlSD1iylQZCm0MLgTF7VfDuBZUoEzjVKlQnUz1K1QI7RuOeAwHe8bE9FdDtinLcbXNUhWgozsZt6XWZX2UGO0ixgicEjUQNQYkTJW8/Ht8sG1fDOZMoHy6OBr03MgEEgyDY7TMicMk8Kt5jKlfTHZSCB2kQJg9MRNORcJRiStalIhunxtOM8+lJEWo+boBgCSjVPtH62pz6iQF2Npw+zHhpaKlfMbUoCqWA0sTAAkksd7mJ3xN57w1+0PTXMDyhujghnMXZVABBG3W4MjbDipITkugbiOUpZhJYSVWNUksQAwj94hjuepjaZiOJ8AISXLMim1VViLSQwmRBOmT1kbyBQtWOVNXJ5pSPNbXQrqDCs1hVUkgxIWeqkGd5w8yNE1qR11adRZPMpnmA0kmAASN7A3G1sVdCpM49mMpojse8Y00iYJ9/6H54uOL+HCr0/LE+ZtSsCSLNBkkkkT8WMbYja1E8xFwBJ+Hz7dcXyZNUfcOQmoi92/wBpnpHfHXvEdFai0qIRAaoSmwC7FyHMR6YNMCezfDHNPBWWNTNIAmuzSvU/ZtEE23AOOoUDUbP5dHsRrJFiF8unp/WPr1xD5LXBU8V4ZRy+mFZrFblbKIO0CSf5Yjw6DUoGsvUa4IHKsS53tFhNrv2gvfHWfAakxmxLwN4AmLe9Mj54msugyqJWqK2mFokrHINRl2E+m4HUxPzzLRq8P1Uq8RzdWC1OlTKobiIVSRa9iIg74MeizLUqkNCtYc3KqtZfiAAPiCesFP4Ty7FK7opbzazLqUEjy2qBLdySPpOLDxblloinUpHTpDLBNjoPMI6g3BA9juAcKT3QR2SvAs15/Eq9SoAyUKbLeCBCm4/0xaRcd8Mc7miKdNXAUvUUqEBZQoldgbiAojrM9cKvCGWNRczURCVeqVJOkHy3KoFudzf6nB+ZzxqlwQA1FmXkBKsNGpLSSGvEbSNu9CQJ474uhy37MnqZ6YQAekQD/m7TvJ+WCaDXyuXUrpFOkfa1NzEQJ9SCOv6ytahUzGeChD9kS7SIAC7E9pYKB31DHQMhwVGzNRK6rUVNU9pJC6fa9Jo+HTo3wCexH4g8PmpLUip1NJMc3cmZ+0G3pAPqJnpIVOAZsIKhp1PLLCnMQQ02GknUCTtIAPTfF7xyira6tJmVkeWQmAYJi+6VALz1kXNzgnPZxavD/wBnbzA9aors+g6YCqdM3BsIJE6bzEY0jKkS427ORVqfQm4EQTN/aN/9zgvL3mOUyYPt0/y2JwRxjhL0XZGOpSTpZRYmbjuDJ6/HAtLMLGioYgDQy7CBsQBvfe+2L5I4CrywkKxMQfS17T3aP1w5yJqZYJmKLaJYqf3gsjSwPTln4bEEzicy+YkGSGWe21/r8464e1uIaqVKmRC01YaxudZ1Q3w5oxIzovh7xHTzUI32Vb8BNnjcoev+E8w998Ms8/lrJpvUH7gBI94JBYfDbfHJVrw3pBOiJ3uYgiNr377YrOCeNikpmQ1RALVBdxvZhbX05he95ucFAdP8Ncb/AGlCQ6MIABAAZieu/ttFsbuIcV8oO3mB5si6YC97/exx3gebfJ5mlqZqa1iVXSFc67AH2MkKfY+2L7PCq4QgalTnDBbsSRvAAibRvf3sg7EGY4o7uM01R6tFmaVgNAUkcq7QCNuoHcDFhwjM60XTzJAKEQQJEiD1EbNve8Yk8pkmq0UpQHB1c4UBWMtMSSCLkRfY425DLVMhTY0kquQTKFtS72gaVJN+53NxOGmmDQ78WcFo5jLulVGYRK6Y8xW/Ek9e46i0HHIxnavCawoVg7UApjSRpclvWs+ne9ObEzexPVuHeJxUDM6shWJUjbUxCiwJL91kRYmAbC5lVzqGnUpBUVgwkTqUkqKlNgBoY3E3iGB9iSEmL6SrU01UIJA5eYMBJHSYYb9viN8SniLwurE/swAqjmZJklZsF6LuLW7W6h5anmeE5kUHCvSrPqNQIWJGkGBoJhu680bxe9mavn0RVoqukhjTYOh1RI0hTM3BW474z2jW7RI/2acMZc4x0FCqbMCAp8xDO1uUN9Tix4BUFbipqWjy2axmJqr9LKx6YCyWSleSCXFlJEJKzpDAalSDYGVm1oxtyNA0nevRcU3NMI4ZJAdATqA1CJDXAkH1RhNhjobeK+HrW5iYspn913JK9jqViPniH8R56saNQMSyBEYBdRCyZqz0UrybDZlveBS1KlKojLUUFmEFkM7AAEMAADA+UCZMYEo0k06TBQ6SRVgqxne8EEBQQbKOYxacJOuRtGvwk3l8NADFWcM19gCtSorG/QsvXGFR6q066qRVZqdNFSATy0dMEEySTJnqTjXkqQWwB5lhQIuokNvzDSAOWRsN55TkQhdGthTIKAaDKsADZmMBZixAmDBtAoEtAvh2pGR0KftKmprGQIDkWMEnU6/TpgTw275JmRwGch33mSdAEM3SxA6zqmLYYVGBTUUBBKzNyToJB0ki/sZiTaxBTce4NrXWsFw+q7gFVI+6WI1HUbxbmJgQBg0DjQfwniNJa0tU0q6ZZCzMJYU6ju5JEghdIXvtjbm+IrVUmlmjRqVnZ9QJ0wbhWgGDqqPHwYX2xCZmkUMVEgMSYIkEAxG3Qg3k40PRWYgg77R1FhsYjr3xeBFnSKHEJok1jTdykzTI0lesWMtBssEGDBONeRyqCkCXDgVDIC6ZWNasSZixMkeoKBvbHP5ZSCAtiCBBBMG1xB/Q/lhhluPVmC0iSYsAOWAQZED1i3brv0I4NDU0yizlOlXUBw2lSSV1/efqZsCBEW2Bjcgq6nhGl0quA5iAymC1gCekTEm1rnAdNKtMh6fp1c5NwVYWFusAmPp2LbhfEFqoHX0tYhuh7GbD5298KmhWmE0/7LqgFnfvEpJ/gRY4HbweKTFGqMCBqKsU2vBgNcG4+uLHgefekBRdkekY0A1FmmegJkzT+RI9xENOJcMpZlFWtWogo2pGSqQy36HSBB2Kmx9jfBf7knJM3kGVyoggta8i23eCOnz74803IdlWYbUJNiLD36YtatInMRpSz+WDSZiA4GpGSLlSsT1VuWTvhX4r4ZRQ176atOoqaQD6QI2jmtpuDaPcSZMqgzMZrLmotHMjyiCtSjmBIKNNtYMwJG4ERvETjp2UNTytL+XsQGU6hBAhh8xO/bCDxHkqWePMvlQAA2mSN72gRt16HGrw9kDk1NJcw1VOiuQVUzfSACy/DUR85xXWyR1Uy7qkUoIB2AEgapIBmST2J3PaxkW4+c5VGtWomlVAemx9LArBJAIIBBPzg9DioGeM3Mg+3w7n49MCZoJVIY001rJDgQ06SLlbm1rzv7YltDSYBVz1VgAAXIaZhoiIKkA8wJkyTaxG2HXD88lJABl6auBuWBk7wCoZj8SehvhW9eb3ae8kzaD098YliDGxAkSQCb9Ig+3/AHxOQ8UbOPUxm/78KaekrpRSAZ7lj/I9iMQ3E8y/DqlKlTVXouq0k808slmlnZSACuoHa4k9Tiy88Aib6tgLE2JPqibSbT1wNmaFLMI9OoBUSSrBp3HvYgj22PXCtjr6IbLcTrUkUVVkMo0lCBuLMpUeoSTcnce0DVONEKy+YW0GzFiWI3g3jra8XwrZXy+Y/ZK1MmmzqBPW2kVFNyAxOoqJ7bgY2FdNR6bUhGomnGnm3G5BBsQd9l37042hWxxQzBqLIJUKe+67N8ZHX29sHUKqfeMkSDBNjBjtaDv0xN03cMCOVLdiI9vjYEe5GDCyO2qRJ+8pBMg3tMX6fIY5ZRaYFLReaZUnlILFSRDPtFyLER16HuZ2VSjauTXTIqTOrXrDKCSouZU3IEGNu6LJ5/zSUQByQSAvqJ+GwNifhiyymSreYmZFMaGfWIgaGBIgqx1XKySJnf2GniyrZSkKaADEaCjfaywhn1gjWAt7gkjcwekmx9yCgip5dTSAzQWYBgJIA9M7LaInRcncueBcObMBXy3ltFqkaFKsVPUSywGN4YHtbC3OZdqGtCVFRWBKMVMemaYki0EMD1077AalWT/GuFNXYnSKbknVJLFrkLcWja/bsJxO5hajF2caWUCZMHsFgXY+4gRExjodbKEgsHBVXLVICiOXT5k3N7G4MR7DCbi/DPMAgCkCZ1fiCtGknpOoEWZQWjscWpUS1ZD18xpUACAepHykEgTecZZGt9oIiALMbSbC9/6742cSyopvpiRGu5+4SRJEmDAmJO/UyMCVKbUisjleCpgx1kXA/Ttir0ZlLTL6qZQCGlSrWU6rQ37pK7d+2CuGZQHMUxT1AENNMkQ5ZWYITFyXhZIHKSbGZG4ZlvOFMEkK3pdTN12FtiGP5g4KyWd8ioagBLU1Kqu5srAG2+1vcfHDf6RjGqKVDVGvUKzJ5M8qooENJZiCWkQpi2w6qKniioGj9nphZifMYkCewN7YUVmiJ8w7epp9KlpNupa56kYBqvOlAIg79TbY998LFCtlJlfF8VlZ6aIqHVq5mMqbdSfe3YYdcBdM/XzdbMMzSQyUkqVkfcCdCkcun3JB3gG8dX4WVFNgV1kO0TaKRsYA3JHbt8g62cs1QStZnmZayFRETuNxMztvfCx+gs6ifENQn0p2+93H73vjWfEdW50p9G9v3vfH2PsZ0VZ6viKp+FPo3/Vj1fElUEctPp0buP3sfY+wUFgeZ8R1QqwEGoUibGDqZdQgnTBkjbrjB/E9X0aaekEH0nqr9Z25Rb498eY+wxWFcAzWsFSihaYCIokaQBAAM6ha0zOHqcb8sMVoUZjdgzG0/icxj3H2EwIP+1TPmuFrOq61ZaawWhV0sxAUsVBJ3MTYYg1rnSQbhTAn22/r3x9j7FIR5WrmNhv7+97m2NX3Qesx8oJx5j7DEOPCueanW1pAYAQb/eIB69icXWd8SVUrU0ATSzMCIPQT3x9j7A1pDi9guU47Vy+ZV6Gmmap+00yNYDbG/X63MRJnZxfiTVmdqgVmelBY6iQEJIiWMeo+23bH2PsZmh7kuNvl6D0qSUwmrXBBM6HLBPV6JO354zWuvnsnlU4philjI0qF3nmBG+qZx5j7FolhXjbOLUyhqtRo6lQEQpgExMc3LPWInHP/ABFnSW8shYp2Bi5lmuT1Nv54+x9hit0Y+D+LVKdYKCCrkgg7bEyL2Nt8bs1mW0H3UX63A/nj3H2HYhZmc0xn31d+rAfpjDJ1Saqz3Pfv8fbHmPsAgvO5gsHJAJUqAb2EtPXr1xjk6/nMFcCEp6REj0kAE33g48x9gB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12" name="AutoShape 12" descr="data:image/jpeg;base64,/9j/4AAQSkZJRgABAQAAAQABAAD/2wCEAAkGBxQTEhUTExQWFRUVGB8YGRgYGRwbHBscHRogIR8YHiEcHiggGBwlIB8iJDEiJykrLi4vHSAzODMtNyguLisBCgoKDg0OGxAQGywkICQsLCwsLCwsLCwsLCwsLCwsLCwsLCwsLCwsLCwsLCwsLCwsLCwsLCwsLCwsLCwsLCwsLP/AABEIAPQAzwMBIgACEQEDEQH/xAAbAAADAAMBAQAAAAAAAAAAAAAEBQYCAwcBAP/EAEUQAAIBAgQEBAMFBQYEBQUAAAECEQMhAAQSMQUiQVEGEzJhcYGRI0JSobEUYsHR8AczcoKS4RWy0vEkNENTokRjk8Li/8QAGAEAAwEBAAAAAAAAAAAAAAAAAAECAwT/xAAnEQACAgICAgIBBAMAAAAAAAAAAQIREiExQQMTIlEEMmFx8EKR0f/aAAwDAQACEQMRAD8Ad8TzGZprrY6HmH0gLaYBkXI1SO4JHfC2h4jrag3mNqWRqIDET0kgn/til4xRoUXanBaEJJkyARzKSD8DMSLHpiQqZYAkIS4Bm/8Ay/dIInqLxhNoTTNdbidUyAxJJLMCZljvMXaRG3e2KvQnlHWF0hZYRsB1t1tvM4msnlazVIpOEgyBUnQSLdQRqPwnpisHCCaQ8wgOUUOwuCQADF50yCbxvipVQ4JgH/CFVTperbmBADXg2IAEj6b4GbNVaYkZogpzBIKdLjTcTeY98Ms1Vy6SpqOGgSoMxrKgXMRtsTtO84Yv4ZovzNrlhdhU36TzA9umEn9hKK6IvL5woWJcCQ0ab3aLAnaYHUkGY3xQZfg1R9FXzV0usyfUJMxfpN4HXqMAcbyD5ZxFOabcqsxQyYMi0GBv8sK+G6q2gNWFIE+kklR1tBm3t1ONHxZKtOi04vkqYoMCqkqoEkAHUIgyDcyZvOBFz4FAowZ9KEkCAFAgrfpeO+NQytRginM5eoupSs1eYwQYv3Aj641vTqCU1ZZXdfKceZeZkkCAqbR2+Zxkku/sty+hZxDOMhZTp0lRIKzIYAzEb7HHjvTIsFB2gEmAIv7H2we9MVZUJReqTbTVQcq23LAlhEdrnAXEOEClpFRaqErJJ0kTN40sRHtPXfGloht9ntKvTAJhgOm5ue4IkfHb3vjEui5hKaVlllVmpspD3cHk5lMWBkgixjfANXLro1U6x1TBDCx7ekconpeO+B+F1SCzvpJUkagQbBDA2iNXvv0wn/IL+C4zdAtQp1NZ8ytolDEEuD1N9hET374S5mm1JbgqGJAXVbvaZkfPGXiPiwehQ0jT0g3E01AB+HPgGh4ipil5L01c6QNyJOxJ+I7REYpN9CbXB4HNpFt9gPzA/PGdSqu8MPg0j23H640ZbPEBtL6UO677/U/O5xmaxcyGHLPa+0DZZtA/nh5GdHlCurFk8xNS9CyjoTB6yBB+DDBoyUjVrpuOvltcfHlgfPCfKu5eozeVojSpCNrJAg3mLT2AMYaZfyGjUhLBbxBlpuYkRyxEdScJTLxVhH7CCdOoqxixAbf/AA40nJv92D/mA/U4OSvTpGai1nX/ANqqLbEahqNj8/xWwbS49l/LhkIqaSwLgspbTy2kgBjeBAtvgzY3CIhJqCRzW7f1GPv28ix0/MXx8/FWdyUpgQAdMsDbeNELfuR069dVPiKklapZZBIACkT1BmOsbCcaJszpBdVoRALHmY9rtFv9P6Y108wRvcfnjZQzFB9IqPpCrGoBr6YERFid7jecFZrhiaQ1HMUyD0dhPy/rr7YnL7Hh9Djj3AqtRvNVFdTHKYmBHdYYyLi1rTBxN/tOgmnWFPX6QIUFbWLEGTcRhj4e8V6ygzFRQCpUxqEaVEGZlZO5w2RMpmXq1GXWECjW0G0GbsJCiPhv3xz2b2KMtXy4VqlTytPKCIJYHYhRMX3ke9rYBouj1KmhhoJAQSwMEgAwqm8TJPcW2GN2Xr5NkQ1EXU5UQo0wSAbjTBC7FhAtthinh91nymZDOqwF/jBP5AzY2jBv7HYHT4E763Xy6gBhoIIlbiZAJjtgJOG5lHVqcqoP3HYgCLHSQQDHxBvtOGrnM01nR5etufyvv2gm4JBO4AWZNz3A4jlVIWmlbyyk6UZVV5IJOonSDeJib94gu2D4COIVq1VU1TqptIIUi5EGfbadonrj3g9E1Z80ZdmBlVqQrbAzygyB1BvvcDGqnkq4ZVNdVdj6WaNNrKCNgTMAYyzrV9JBDmXj1F1CbEk3lTMTbY9sGQqR9Wy2XCw1FWYLGujUSCQNwAQfV0IOFma4QNqd2mQGqIRG5gqAZ9o/ljJ69KlTFOQKykAwwS43IDWBuRE3k7b4NaoysxZNJYjSFgkCBuSAbMCZ+XSxY1BPkVvwStPNSMTEgEgfT+GBadByag5mFMwYm4E7SLgH53FokijXzFeadUrMF5Ji4J5mQk9DcjfY2wZl0zBbSksXhi6k3EG7EgGOlzMbG84OhesjK9PQrNrBCgsYGkiBdeaAYP6/Vf4ZIDM7oGNy0qRDSJuSF9QIi3tGHvjnPx5lFv712SkZCyRC6mnduS0gTEXG+FXgkTWRhaZeQGXTLs3qLoFtG5HTBe0CikmX3CvD9Pzw6VSQA3JKmLR0dhuZuL2xOeMcoEzTBVUKAo+6smJJtF+btOLQ5q5+01EddSE26XNQ79O8YkeMUvNzLiGLO5UKRIYiBI2EjTMwPgMNOnYmrVC2lwim6alqlSeUQuqYEwNjqvBm1t8DLw3yVap5oYBNYBVpZdNyIBkAGTcWw2pcHZdgragSAUVyIN2vzLABHtudowp8SPoQK6ENUIXVpZUKAFjHNY6R7iOgtFZaJwA+DzUWIQd9JkkltzYTt774PCut9JN+t4I9h8vywBwMHy+YavTMsSZ0AmJjT3sCbg2GKvhmUpMdKtpcbFisNv6QCS0fH/ZRaobhchAc606nFpBNoG+0ADpI+ZwTn8+asDSqjeEXTcgSbew+UmIwbm8wiMw1M5QwZBixhrGbAxfa5wFnsyKgISiloud/lYAD5dPlhtohxrVhHCaa6g5IlRZepjrYE/L2wJXzmqoS3pFhpB7XN9j/AFGAniRKut4G31HSYnGzJ5KpUVmXSYgEWLfeuQDJsNvhir+xU3pGFLPOrkqeXYWBBHwPthhlfEVRDY056HTpjv6I3+GFgJBmzKRM7fwBHzxiQDv0+cz88PJMnaBeI5U0XUVJkQCrLpMRYn4X9rDG9KgMAgR06W/oflh54/ovWzjOqNpCKREzqVZCxFwZGx+9iXr8TtBJsdQkD1AR26fTHK/lo1eg9WP3SZHSbHr9e2C8xxxlK81RSBc620iLAdb/ANWnG3w/xBKmpWpU9ZGosVEcoN9uT5AjDb/g+WrzBpueqh2S+0C8e0gRh+tp7GuNDM+I9eQrksorCAI5SZdbreTE322xP8N4oGAWtTRl6SYvtGxH5b9cF5nwvTCFdVWmN2AYGPeWW4t+WBE4JRaoyJUbazlAA0HdSGubnp3+GD5IdsoM4UplTRgpJau6VJiPu2SGOo73323w98OZVa1FKxBpueikcvSNjJ6SOwxD5nJHLh1NaRUlRCMZjmAnoCQBJtfFhwnjKUcuqD7QqLAGC0meoifmdt8Wlra2PJrgZtwBPxMf8YV9viNsL/Eucy+URaldQxdvKXSu5KG0EkKLG89cY0PG9IsFelVpkjdgumewOq/adsIv7RsycwuXFBS4BZmttIAH1E3ExbBew3QmocQqIwZXGr/CO20RBF+2DeC537VFNJOZt1LqZJuZDX672xL8XoOaZDqwj0zaTaB7/wDbG3wjWzBr01Sl5hpiTufumBI+UG++NItNPRnuw7+0usnnLTQXpU3rsASYJXSoPWbmCDsYjlnHn9n2WIrLY/Z0wLIxIgR0DRf2674nOMZ569TN1d9brl0nUYVfVEwQCxJiBBY9sVnhCmvn1NUDeNQQW1NABqGNo2BP54xvZv0XgdhpDaoBi+sbn96os/Q4juIZla5UOAkGeRCGiDYyYaZ6/OetUhE6tSpA3GiBazStIDfuQMTXiitr8qmc7Rq6qikUxp1khgCOVYYidj267GuyU0j1KVEIgDVNUM5DMVXTB1bptpF2E3PviG8T1ddZwvL5VIgHVPNWYIplRMwNjERtfFVmgz1nIq1abbsQwI26o1RhEfuriCFZnXzGJdq+ZLT3SiCRtaJiItYdsDGWHAkU03qFzAqQF578u+0KANyDNr9MVL8TbXpfy6ogKdQJCEDb94HYxMEHe8RvCauimQUZhOqyn1LIAkg/QW+uGVHi1EJqamSxgfugkxMT1mNvecSmqBtJh+VoijUOsJVZjpHmS6iRIjQDMgAT0G5GA1zhFTWKeg0yOZbgHruSGj59exx7kuJK9XTqWmu8E8trdA0G5E/XvjOopDDL66dSwgIFKmx7desTEYb2SkujbUpF6TgFQ1Ug6ydQNp3WVsAPh1vjzI0XyyDVBA5tTAlTqkbSdRuTFvT7S2hZIAWoAqM0qXYJA3AXYxFyPjjWlYmGVOY2DJUgfMzI27YvlFVuzTRoACNQNhGoRYwR8QR+mPjkA27UwI31ADc9zfGzI0ajvqqsFhTpLFiGvABhSbDuNl+GHGZqUisLl+aANLsCLbnUp1T7YQlGPYpXitZ6gLwtQwGLC56c0mLR7bdMe8XymVrNpYFLatekarnY3BYT1sYw6pcUAsuYKm1/tZtsNiMfHiBLavOpE/vaJ/8AkuMVJoeOiArcJqU2ZVZaiAgTJBAPfuI3AnGwkog1cragrI0LEjpN/ePfFzTzWrm05ZiQBB8uw+AYAH/btgmhIH/lqW99EifjpbA5t8k+sheK8XJVRU1KNWwE2je52+Hcm+x3cLzhUppYqBYO1gI+O0XxbsiMCHypgDpqM/VSMaqYyyHQtOqgHWQAP/gPrhOWv7/wMGNeH+J8q8Bq9E2EnUt/cSTadvliSzfjEed9nSpl0N2amIB25NN1MGDfv0w6r08vADFiGtfS3cwRq2wpbw3kixdKmhj2Qx7yoJEHrEfLFezoKY0oZ1cwgNSDNwIDWPQzpB7d56YEyFKiKtKgSJqANMegt6VEnaN4NiRboNhyVNEhKlPVIHLKWkC0wQQJO5n8itzPhoM4ZK9GTJJLC3bVN3PSbz7dW5qh0xz4l4XSo02eo9NiBZZIYyQABF4k/DEbk+NVMo9Z6aC1EkCDUGnTIa5mFgztcYcZ7glVVpL51InWVu5IgxpA5eVbGSbA9cSnjPhdfL0VFTR9qVpAqyHV12nUBY3vuRN8NS6E7YJkMvOXy6kSzVRVbYky8zE3JAFybwcNspCKSyML2NlYEhiOaSZE9I+OBqtEhqaBJVfw7sBReAO3rGy9u2CstlyaZFOlUmRyKuprITFhqMX+6InEyZfRR8J49Rai61CXLgBC60mK77fZif8ANq2GJ3OFZNShUSoyt6fJakRfoablZ37fz2Pkaok+TXF2g+TUG/xXv3w28PZRk8wfstVixkHS34YO+56+/sLh+Ob7M+eSf47xl1oM6BqbaY3dbm33ZTrYyp2wno0AvkUxHJQdjK7MVmLfiLAb9PmHn9odYO2VynlVKbGprIcKOULpsIlbXi4iL4RUzrrVDKEWA1rYAtMbSfSI6YqTLR0Lwvm3p5HMlOVnJTUIUgmwadeokSYgXJthBSQhECEAVELAEqCyhokT7g23EHtOHPg/JqaDlagp1C++obbgaQYve5k/4Yx5xTLfZq9cJDfZoWIpuJJMASybEmRA5h3ukkxSVkuXZanOZU2BWDuJkzFoM4Y5jiDeWfKYAqIsADvcz1GkbHbpgfNcCRYIZ11EktpMAtsNSBkO3t0xpo8HceYyurBjAYG3MSIJBIDAdzNwcNrtGdNDLgvEvJDt5as2kqCVUsu8kDYnSYmDuY9zPCmcoz9oCCZ+PsCSpmLgdvacKcvwepTflWdQ1cskDcETtPKT03GC6+TqqxbymG/o0vf8WkEHe8YnLpMatDXNcYpw1OQ+liosABFmZSDboO95xrp5ykqqPNrU3EgaYi4kgsSSWBJvBkBdsSqZOpOqRY3BU0+kbMfboSd74IeizhdwGbUJVgDY32kbn8u2G9Oh5spPIGqcYGjecEvjGcdeKMMmDPSxp8nBzYxjEuCHmwcFgLEj4EjBGUzNWb1Kkf42/njxhjZlxiX40NTYfVLRZ395g/qMB1M7UB9Qad5p0z/+mCC1sDEYT8USvYzZ+1v2p/6I/SMa34odjTpmP8f/AF4zkYGrLucS/Ch+1mypxULANKQQDAZhGq8XEwAZm/W8YjeOZ1cxnqNNF0ijLHm1XFzPKCDYAjtBnDnO5pVIYsFXzB7ctgBcAAR+Q64nfDFAh2zB1Amj5hkzDNUa9yBELEfHEOCiy1JsZ1WBqbuulGIIAJhnUqBpiZlgfjhx4ZzOhywqPeBqFiQUkWJnp1PbCQZhdTT5bBgqgEaeUlyG5dPMSy2PfvALvgdZQ4DaRrI5VP8A9sFlE3MA2B7jaRESW6NFwVi8e0n+9MdNSv8AwnG0eILE+coAEnlfYfFcJOIQ+lgrARIDQCB2ME3t3xL+KOJmlQqaY9KgEncs0MP9H64fr1ZOQFxziTZnilaqWDCgnlqbxIAH4RHOzWOxtcYDyFFyah0Kx1AWCkWEzyESYb3NsYcIy5p06znmao+mZibaiZMnc9r37YL4WFKBjqOqozKIBkFoBNwR6bxt88DGi48GcR8vLQKqpzEwQW3A2hCv0Pxxt4gFztP7dxIZgIYLYEAGDAMgDcYS8DqKKYBO8RI3JG29/SegwbWSemNI+NtWmRKaTolOJUKmUreXQr2gXJXrNrGDt074P4TmKlaoEYUGdp5wwQxuSSCCfqcbs3wwNhW3CSrFlJUgHYxjRppGaavRWFK1FRY6QfxLVHSBysGUD4feOMqPFQZ5UaR0MGevK+k/riUyuYqo1yWH9dCf0wRnuI0zpXWqtpltQ+92g9gRPvOM/Wnt0U5sr6ebpMQpZUJ6PrT/AJiAcMGysTHlke7f/wB4hOCVvMqLSOYpqHIESNN+4ZivTthnUo6WbTBAYwULU5BJ5oEpeO3XEvwq9FLyVyF48OFnEOLCnUFMCWifa26z0O31xvTOnSCyEEgEfA7W9/ljWf5EYumYKDYYceRhfT4lMSsH4xcTIvvg2lWBEg4I/keOXf8AsHBmZGM0OMAZGPKuYVI1GJ+f6Y0lJJW2SlYQWxrBwGeKJJW+ofTfvgqkwYEjYfxxmvNBukysWbMAcVraKczEkAb/AB6X2GCjVAm4t7jCHxBxBTSZlaAjMvuSEDTF+W4E23OLclxYJERns01Wu6qSdTKiiZX1BZ+M/qcUjtqouE0ayqwpYEsoUgG9gN46STiS4ZU06KhE6Wm8/dvv064e8PYimsMOXSoYXMQyxE3AkGIG53xhI6IhnhcuabaahQoCZ2JUAcojrq2Hx95b5RT+2oPMDtf0MXHpUEjoW5b/ABIPSBuFZRglEMJQxVItLSZQXBA9fzAYYYcKQ+aAQDoRztFiagEGIm3ueXa+I7KrRX5Z6bIupVmLbTP9R9ccm4yEfMVKLmorrVkU9BXUopqZa5ggDvtfHVshlQisFDKEQIoLwoMKLEmOnqj4XxyPjWcB4jmqgsdbAXBHqVSZkASAfhN9ji7JoN46HFNNIaNWprWGp2ILCDpsFx7kcwFC8q3UEnm7TaD07HbV9ccxUYodQk1NR5m6+aOUXtuFANvyGHWVBp0yqa1FMJpQRLuYBO0rCz6iQdan4x0WaPD9UeYJHqZSN4BFNQIkkzBJM3g4qnxG0xpqaqYhQ0Wg+pnVYE25ZHx+BxYNjfwvRh5uTzTjW1IY2YxxsYgdbKDC7N5CZ64eEY1MMS4oeTJ3I5MU6geNsEnjopU21D/1TEXLQqA77ASMM6tMAEnYXxK06fnEUyoJkkFYETc7bmAN/wCGJ/SzRfJFLx3LAkchk7PAAsZswuPzHw6i8XIBpNTDQKKq0y3OC215A6+04zo8RWoGSomkJL+Zq5agCsFJNtJUQI9veMD8Prtp1P6ZAYxNNSejMBy/H88cE74W0dM2ntnjVuYEgSe9/nPUGcN6XD38paiMkNYAMC0yYsB7GesEYF4dRQ1CH1JoBEDSTJggQGEqd++1jgzi3i9jQ8kp5YpmzUnIOoDvN9R3E3+WM4xi+TM15LirU5or5ZZSTDU0cR+GWuLD+jha1d3IeoNLFySANKruJAgQOvzwLkKVN6tY/tCKqmAarwWsSTIXSLk7xhhQzeUooXeotVQNIWjVUsGMQbNtveGHeMayTaUUhUBeYZYtuD8YBAP9f7YzzWdKLABBkS3RT1n2M9rfPC7N8dFSp9kqhDpBDEEEBpIJ6i0X/XZw+aVp5gZ3lp/Uk29zjbxfiqW2ZylQPlqVRpO0CQvsR6lOxEncdMJONlhRqUxuzC87zE/Xyx8Yw+oV3o3pMNO5ptt8V/A3W1jF8Q3HM2zn2B1/M3n43xXowsalYPTzMIUO0T9bfxw8zGYNPKU2CgNZdumi3zkkg+3TE7QAmDcAaj8FBMfli18Q5NAMvTEEDMLRaDvpN2Am0zEd77WwM0Q6TPJS004Z9Wm/RdI0qSD6rqSLGLxtg/IQatXY6gq31NJZg3xk6mP9HETnqurNEAnTqUAEjYJJnFr4dBjXJkuSSI/9PUI9th8b7YhKi7KLK1QKbvyCaoJI5rLLH8hPsPgBjgNfMa3Zj99iTAiZYkwOgvtjuHFcy1LIVWk2p1WBUimRC6RECCQf0G9scZ8P5Hzq6JIEMN7bX3vFgcWjNlEhjM0aQBIdhU62GrzSPcQB9MVFPOUmPkgzUCkM33dRgnedUGOa5ACxHSfFKM0rgkinlmqzAmGUKO0Wf33n2ws4LWqNrYHm0wLdWk373xBog1qvmZlgzMPLSjIsN1aoZvAh2j54tUzOpdaDUpBIIsTGJDh+QNSrmCjj7WsVXoCFKwT+Ecw+uOi+HPDbGlTphwCqyxIJBk9Niu+5HxGLV9Mykk+SWqZnNAwRQGqQp1NuAWn09h1/XfZQzFfVpqeSCRICsZN+xH88WXEPAhqPq1pHltTCyBBYDmJABJt85xF5/huU1LlyxpvSlHqlDcoTpYKYDhmN4O0Xti+VyRike8X4iUUlNJ0kBtiyyRFtv+4wu4PxvSgFZ5MxJub7fKx6Y2rwF6FRKr0hm6ZU1CKRuUYldTDTqTcbg364L4Xwvh+Zo5hVqeXWdR5SPbREGQxlWLdp9rTZy+7YYmXGc0qKE+9VQsOg0nZp2IN/hHuMD+BMk1TO7SEQuG1NfUCtiolev9HCjw752apaKjnysvzaT92R0AH7pG0/XFBmOIf8PeolJl1gAagVcB2J1IxAAstObTdvjESk3rsuMUtkXxcNRISdR8sgWAB1OR02IWIxV+BM4oQCqQEfVTc3jUxldRDRuSNTDqACNmmfEgJq6GqjlWACIAIAiTsdX5Xw18JZvKpTFOoVmosM7GWpkzIIBh6RiNiy73BIwk1Wx/5FTxLg/wCzkDmSm1qTmCiGf7lryFMyobYyARsyjxrmimWKlUWo9RVLAcxC3PNY/dAPzETtTcNzgpB6OYh6BGm8OFB7kTrpR96bahuPTBeOKBDpRpuatNXqFANTsqpoWC19QGmzbxYkwDjPD5J/1lfugvwvnvNevV0x5lVm+EidOw2xQNH4R9BiN8KvoFJB9/zKh/JRb5H6nD+tnJqUVGzsQZtEKb/XHd4n8Tm8q+QTVRPwLt+EYO8NVaCVT5iIFZSJKiAY62t+mJ/PZy6AdakdLQST8rRjPJ1Q9ejTLEB6yJIF1OoyR3NvyxcqaZEbssv7VMnS/ZsufLUcx2VR9wdscKz3qjtb3/q2O2f2gcTRqGWp6ixEsTAjkQ9QADII9NvpjjVQB2mJBbp13/6fzxyvijdcm/wxlNbtDASoUT1LVETR89V8PamVKNl5ghmaoCOsK7BjO28/BhgXwflyTUcmCGRpjYKWc239QUR3IxTjLHzqQCkrRy2iyaxJVFhbQWMN2v8AXGUns1iS65RxXZmWyve4JAYDSbbCCPrGLXgtMGihheZWcTY82kSDt9R7e2As5Vc03qtrC5kkAGkpKinpCkiYFwSSp2ib2wzoZtUWLqAFUDSCuzvaxMgjt0jCTG0afHlfy+GESAWRFgy/942ogN3gWPtfpjnfh/Ju1N3SJl7zDctI7f8A5B8TGKn+1PjdN0/ZkY6kraGGr/20AuvbUxA91JvbC/w3kSaNJRAMhzNgQ2YpyZ6gLRk9vniuiez40nX9qULcU1ohRzEczOV+WgfIDAnB8uy2IILMLWkheb68pw+yRKU67aWNarVKpNMMZKqg5W3BM33g/HBIinUCH/6YMo00o1c0ahF2a86SCb9rYiy6F3Acs4zNHVT5DUQ6Q0LFSsw37EUgf8s47FlK/knTSpWK3INlaOxY6gT2Ntscsy1N6aUpJim9MSOpp5ekOh28x6neZPvgvgfEVpu1aprZ1YtpLTM8kkE3AgQRsPfGkdmcmjonEK71lcJyM3UleVtMwdZFhG9vqcc/49l632a1BUrPTPNUTQUAc2uoX8ElTMDcrN6bgnGaldmYr5d9St6aaypOlTo5gAt59pGHNTjVOtNJKitUpmG8vU9xvsbj5W26Yd72HKOZ0aOYTzWp1AyoId6LBWX2gcw2nlkWmeuCV4jQzi13roq1SqrSqUwAIAYMzQZaRA2PfFfW4OfL0pU0uz+ZqemyW5iSGVZuW326GQYKjiXh2pzk5alUcqYqCo1Ek9CQoUNa8m/x3wk98hixLlOBZimMq+WYOmbCtoYegbzWvEwdUgrBBsLYV53g+mu2UqVh5GosakKTKqQJKyZkwRMT0nFTRoVZpZdl11PLVL8i6wqjl5QlQGOki0kibH53g9U06K1aCFAsKDUCsW9pLNpAG1v4YbnTFRwmrWZiSxJJ3JM9Ma9ZwfppQby3UXHy26j3wHV0zt+eG9CDuE8cq0bIx0kyQbgxNiO1zh94Rz2nzVJ0acjmaaXglnQaVHuT2xKUVE7fnhhlKgVuadN/mIEjCatDTGFCo5qKVbTppwIMGAhYxHzxobMvNn225j1seuDeE5MFK1RjBVCi36tTqardeUWg74RVHB0/n9bjDT6BoNOYcsOckCSDJNz19hO8Y01M7VRxpYyrBlPZt5uN5vfAdOpI7G4xqrOdRud++HkJIe8Y4nWZEFSt5rBbFSCArD09DIk9LYXZGtAFrg7fP/c4BWqTv8v9x1wTUf0xuWP6nElFDwVSisxH4WM9bGpJHwT8/fHSaaVGVKisNVWmoZhfSDpJG0AjnI3/AJwVZGoIo0GXbSOv3dvcw0Rft0jFxwmv/wCHNQkidS32hRTEj2if5YzkWjfn8uNAFMdQsaQDBBTQPYhvqP3sKM84y7sxZWZqkzMg6KOtiLXk1N/fBqZuVYQTF/mgL/D7uIvjGcZzp06fLSpJ7ioYBO8HTTQb9ThIZFBNS1HcnUCDcySWa5M7n53xb+D6wpVBIAtQpSY3ZGdtxvzD+OFD8IP7IJHNUdTPsLL1252g9bWtgnIvUNTSFuajtAv2pLB9ipEz1G2LeyUqL41BTLGpLU6bEqEE63uDptsJY9gYO6rjDOKXpZiokBRQLgxFyuw6yTTV49mk7kovEdf7OkitsruQOpLaJ+qj64Y8QzfkUKUjUoeH7EIqEqTNuXzRseuISLYHxbMfaNSWCKRdYECTTAW/vb3xPZjMgyncyV1fE3i6X6iRPzw04FlWrhvOLDzAzFlgHUSrEiRsSbH3Fxvgip4JpC4qVde41aBcHY8v67j6YqGm2ZyjYXlapinTglRzOqkLAEqdSnlbf1DYkdsWPBMxlsuKbaR59WnJddShkY3HMdSvAG8G9sQa5WpSWKo1zM25Sbm/b6dRtglaSlZFgJt0vHXcdLjb54T8ilOmhJUjpKeIMmlV8z9p5hApvZmhRcwqyRfe1xfbDHh/GaJBrO1QI7EDzV0hQCekSo929u+ITiXHcrlqdCmUNauUU1Oey6t1J/HBiAO09sJ+JZzzWalw6iUOuBpL62AO6qxgX3sfSWFpI0oLR1f/AInlw2tqiDU0ks6QsABRfaZBtfbAFbi+TVkFWvRqOZ06ijMoAuLEkEzJJxN8G4LVpZphUrU1Jy1MOqkczmdcAidKgfPUDYWx9V4FkWKkyCn3oNpkaVikeUe8i9otCdDSOImkX0U0FyYv3O59hYfTFTX4TlaNAaqau4F2OqTLAaoBFhO2Jl10m1mH+9vy/TBud429WmKekTYTO5BB/h+eN40rsykm6NXFUpRTNOn5YaTubgRBucA0xLR7GP0xm3MFEkkA2PSOgvjzL79jb6mf5YiTt2Uigzr+Xk6Ugfaaz8SusA/D7QYmqEliQOn64o/EznTQpD7tBbDuxJP5RhKuSqUWKuLwNiDbERVoqXIFQHqI/EY+uNdRdiL2kj44306RXlI6mca6osY6rtgYjXREx2ww4NQ111XsepgbgfxxjlSJCgA6tpvvA67Xw98NcMb9q0giBudhuL/kMJ8DXI64vn2fNKwJIp1HIXuVWNR99UbRsMUXinMeXlBc89JAqiPU0oQIE30jr3xJ1QWrIB1FQ2knnrFtpn2+EDFNnc8lZTFMrPlFHMmFo1NZEEjRqYNBPcbE4zfRobfDzWR2BUKDVJNz03kCfUfhOJnhdA1memVPOqa2JsBTp09V++pn+cYoc1WDFyKWlTTNDVDeqNTPBNxGnm2t88JeBVIGZqMGYa6npTVp1VGIaZvZY+eAArK/amppWNJEbj0HYWvfAHg1Aa9Plk6Fk9oD1v8AmanY/wC2HGWoeSJvUcozkqC2l7kmLWGoRBuV3vhV4dBSvXZVJKuaSjTPMBTUE8wIHLv0wAYcWpeZnRTAJGhV6kANLapv1BO/Q4ZeKSn7ItOTLrVqKAZEk+WPnFcD5Y2h1StqFKTTpikUCzJUlVa5551zqa9tsKeNiKVKjsyNTpagPUAxYvuSZ8seqOmGgYdkPNFMuil0VZiBcGQOs0xCi8FRaYtio4BwwlBnNClGkaK2rcNBsOvKYIMRfCnw4DSpwx0tClQTbToCgEAiDdoi8TBmMFVa6MfLp1BQa8IzHy2lbMgClQ+5lQTsdJILCq0Sx/xDJmqqswy1MEwGUlNR7GVuR/O2xxN8Q4AFIUVqIcDXoBaYOxEJadNp95wmbxDWyetKlEVUW9zqZPdrmxtzqY2mCYCPifHzmKgrqvl2EBbWCj6ix+pwY9sSd6MqnBM4X1midwTz0x1n8XfDPgfDa9JwxmnAN1qKDJEfdaRuT02wPl/EtYMp1gwRNlYQDMEEDmn3+YxfcN40z0yy0cvUV4DHnNgDspMhp6SNxFoxpYsSbp5lqTQVJ0qAL8x07EMDJ3DSDvvhoAWRcwKkXAcgsFJKEwR6Qw2m09ibkvOcL1HlTUhJK6Ax0md7X73B73tdXxfhGZ8qnRoU3NNCS003li0QYI08oUCd9++CUk0Kmmcyr5c62DHQVJXSV0tYAwQdjfGp6dEG1RpHsbext/HHRuOcHXN0wqkpUA1AazDHSPVqkb2mxJA7HHPM/wAHqIrNUWDrYD3hQwMG4BE9Jm0b4FMbg0Di5kbnb5yMZLRLSF3JMe/sO++MMsevZYHxGCuHZcvWpr+JwInuYOAQx8SOVzTqZlWRY9oWw+IwHxjOl31lSsjlnqATGN/ifNFq1YyY8x43tzxa/thUK58sXsA0W2nEptKga2aK7sSSVIJkwfc/DGvXIt2jGyneB0ONdamAeX88AG7LKQ6noCP54uP7Ps1Fau5vyEbkdz039OIelVM/DFT4WpOuXqMthUYLN7AsB0n8Q+uJlwVEpeE6KleorQDToUl5gIQsonawCkT8hfD7MZamQmlIAcIVYgkgyBt6TC7SSARe5GJDgNX/AMzUIINWsEAkGFDbHrNxf904bjOnRAn1uxgWESPkLYhrZY3zPlrQdlv5UNq1Ah59TACdM6ywvNjtbGnwrlS2Vy+yK1MVajxeC0ohvzXINo/u42N5nj+fK5fMBZJcimo/yj88VWSq6KdKkoOmmEpH3CU41XFwRcfK5uCVoOwvPgUkNRCzLDKwYC2sEEmANzG23wwn8KlBkqVRkXW2t5I31VCskgaiAp9MibXsTjR4l4/oyWYUf3hJQDsIBn5dPgN9yJna3k0KNIiBTpUlPvpuTfaSfywUHY8FWnrdjELpYAnqy8wJUSQoJt95gvthLxVg2fy8RCJUqMsgrIphYEyCAxJEzv8APC3P5phQk2LAfQkAi9/UMB8CapUr12F3WiKQ9vMe5331W+eHXYM7BwKk4yqmmVDtUZmYgbSVtYibA4YcMestSatemUkwoUA+0mAO2Oe5Dg9NQlTQpqBdWoQSVfdjI+HeINgYwXRopoZdKw7+YTp6giRINiNAuYiB0NgHGyj/ALT+KInC8yEdS1VRSUKwJYuwUgXvYnHCUQhhSIKNqCQQd50gEdDfHWOBoKWl6YBRGNQoJgydTHSw9ZiwP47G+EnHeF0M9XIQeVWcHU1PSFdzMkjvtbfe04pNCp8kbnECVXVAwUMQA2+8X6bk/THVPCSBMhS5Y1DWQGZfWbmVuDB6deo3xE8Q8OvTGVpEBNVIvUqFG9ReqRqEAzpCAE3l4+F3wriKCmabKyCmQi31alVod4C2UDpifJtaNINLkNFQKHn16iRzORCKFvA6mZA6kkSb42CoqrIBJVQDLEzJkb9vz64GoZ+nohGdoVipJuSxApluWQzC9wIOJ3xNx2ouXc06RZdRAdG1jldAqgBRchmMdNB33xjhJ6NfZFbM83VhnADct4NiJapFwLXG8e94wtqU1qyr2QvJDEHVN7KsaNPVpAkXN8U2dySqdFRIZVAEKpN76J6j59cakygCQVUbmSEBvEggKJFh9B8cb5Iw2zmviPgTUizrL0wSgYdDAjUO8Wn29sa/BNHzM7lgbAcxPaBP646LUpOpH4dJioBpi6AqSBBEaABb07Gxwno+HTQr1K1NG2qqiB1I5ywQCYaQd7Hf929OVonHdo53xepd4MguYnf1EgnpgEtyf11Y4YZmhpOhlIP7xt2mbR9cAVqRRirbj54ozMqXfqAcfMJM9rxjWj9PaPzx6XiT9MAGDOTOOieGamjKUwZA1ir6ZB0FmgntChvkO+IBhM7ACB/HtjomdGnh1MH7qF/9SBPn/ffpiJFRPvDy/wDgabG5qVpseg1Xj4gfXHuUUlQL3VZ/zHV/PDXhNIUsvlF0nmpAvpiwhWMyOpt3M/HGJzxDVWuDUIUANpgF9TGYkcpba97HEWaE5xFC75akbGpmLzIEK0f8pm3ti3zUGq0RG1u4EQfzHyxOGp5/FcsNOlVBqESTYI6gz19KCR2GGubztXz1VdSopZrNALGwETzX1b+3fAxCHxXS+zoU/S9esQ3cTUmT39YHyw38XZN6lYrTUkTpAAPRdMCdxJ32HtGA8xSNbiuUUyTZzqB+6CZg+6D6jBXF6jK7VVAQh+RwNJVSpQ6bwSZOwECMACjiXDKjUaRVbPB7WJIG521kCca/CmXb9nzDel6lcLNiAKalhftqkH5Yaca81cv5igBFskqJOmDv15lMDoLYH4MpHDqSqQWdajkagDLOYn3j54fQdlLQChdUiVQLMFYaGAB6GdR3kEQDExj2plgv3SBbWAvMAo6DZfVJWxIJ7Y5nrcMRqZdP3eZSGBi4Pb3HU98asznHDQGOqZJk6trL6gCLbR1xr6yfYdNelKuNZpKByuoDWEkWiHBN9NgLgkHCHxVUpgUnqIn7RMyu32bSSGU/aIZG/Ne8RiMOagKQxBjSxA2PuYE2nc9BjBG1yT07Tr63H4vjgcKDOy7zfjuvX5KiUDqPqKbbQZY2Aib27jGvKVK9ZGZBUYaraEdlk2YygOkwTba/e+I2lmYHMQy9HG3+b8J/r3xbeHfD9QoauXzSww0toaosW9LQAZ9j8pxLQJ0CZfihrHyNaoysbudBLgDSDyiZiOYAfSMH5jL56mXqkqsAAnoDYeXDCzgQSCBaCJxmPCNSr9mzKnl6SlSD1iylQZCm0MLgTF7VfDuBZUoEzjVKlQnUz1K1QI7RuOeAwHe8bE9FdDtinLcbXNUhWgozsZt6XWZX2UGO0ixgicEjUQNQYkTJW8/Ht8sG1fDOZMoHy6OBr03MgEEgyDY7TMicMk8Kt5jKlfTHZSCB2kQJg9MRNORcJRiStalIhunxtOM8+lJEWo+boBgCSjVPtH62pz6iQF2Npw+zHhpaKlfMbUoCqWA0sTAAkksd7mJ3xN57w1+0PTXMDyhujghnMXZVABBG3W4MjbDipITkugbiOUpZhJYSVWNUksQAwj94hjuepjaZiOJ8AISXLMim1VViLSQwmRBOmT1kbyBQtWOVNXJ5pSPNbXQrqDCs1hVUkgxIWeqkGd5w8yNE1qR11adRZPMpnmA0kmAASN7A3G1sVdCpM49mMpojse8Y00iYJ9/6H54uOL+HCr0/LE+ZtSsCSLNBkkkkT8WMbYja1E8xFwBJ+Hz7dcXyZNUfcOQmoi92/wBpnpHfHXvEdFai0qIRAaoSmwC7FyHMR6YNMCezfDHNPBWWNTNIAmuzSvU/ZtEE23AOOoUDUbP5dHsRrJFiF8unp/WPr1xD5LXBU8V4ZRy+mFZrFblbKIO0CSf5Yjw6DUoGsvUa4IHKsS53tFhNrv2gvfHWfAakxmxLwN4AmLe9Mj54msugyqJWqK2mFokrHINRl2E+m4HUxPzzLRq8P1Uq8RzdWC1OlTKobiIVSRa9iIg74MeizLUqkNCtYc3KqtZfiAAPiCesFP4Ty7FK7opbzazLqUEjy2qBLdySPpOLDxblloinUpHTpDLBNjoPMI6g3BA9juAcKT3QR2SvAs15/Eq9SoAyUKbLeCBCm4/0xaRcd8Mc7miKdNXAUvUUqEBZQoldgbiAojrM9cKvCGWNRczURCVeqVJOkHy3KoFudzf6nB+ZzxqlwQA1FmXkBKsNGpLSSGvEbSNu9CQJ474uhy37MnqZ6YQAekQD/m7TvJ+WCaDXyuXUrpFOkfa1NzEQJ9SCOv6ytahUzGeChD9kS7SIAC7E9pYKB31DHQMhwVGzNRK6rUVNU9pJC6fa9Jo+HTo3wCexH4g8PmpLUip1NJMc3cmZ+0G3pAPqJnpIVOAZsIKhp1PLLCnMQQ02GknUCTtIAPTfF7xyira6tJmVkeWQmAYJi+6VALz1kXNzgnPZxavD/wBnbzA9aors+g6YCqdM3BsIJE6bzEY0jKkS427ORVqfQm4EQTN/aN/9zgvL3mOUyYPt0/y2JwRxjhL0XZGOpSTpZRYmbjuDJ6/HAtLMLGioYgDQy7CBsQBvfe+2L5I4CrywkKxMQfS17T3aP1w5yJqZYJmKLaJYqf3gsjSwPTln4bEEzicy+YkGSGWe21/r8464e1uIaqVKmRC01YaxudZ1Q3w5oxIzovh7xHTzUI32Vb8BNnjcoev+E8w998Ms8/lrJpvUH7gBI94JBYfDbfHJVrw3pBOiJ3uYgiNr377YrOCeNikpmQ1RALVBdxvZhbX05he95ucFAdP8Ncb/AGlCQ6MIABAAZieu/ttFsbuIcV8oO3mB5si6YC97/exx3gebfJ5mlqZqa1iVXSFc67AH2MkKfY+2L7PCq4QgalTnDBbsSRvAAibRvf3sg7EGY4o7uM01R6tFmaVgNAUkcq7QCNuoHcDFhwjM60XTzJAKEQQJEiD1EbNve8Yk8pkmq0UpQHB1c4UBWMtMSSCLkRfY425DLVMhTY0kquQTKFtS72gaVJN+53NxOGmmDQ78WcFo5jLulVGYRK6Y8xW/Ek9e46i0HHIxnavCawoVg7UApjSRpclvWs+ne9ObEzexPVuHeJxUDM6shWJUjbUxCiwJL91kRYmAbC5lVzqGnUpBUVgwkTqUkqKlNgBoY3E3iGB9iSEmL6SrU01UIJA5eYMBJHSYYb9viN8SniLwurE/swAqjmZJklZsF6LuLW7W6h5anmeE5kUHCvSrPqNQIWJGkGBoJhu680bxe9mavn0RVoqukhjTYOh1RI0hTM3BW474z2jW7RI/2acMZc4x0FCqbMCAp8xDO1uUN9Tix4BUFbipqWjy2axmJqr9LKx6YCyWSleSCXFlJEJKzpDAalSDYGVm1oxtyNA0nevRcU3NMI4ZJAdATqA1CJDXAkH1RhNhjobeK+HrW5iYspn913JK9jqViPniH8R56saNQMSyBEYBdRCyZqz0UrybDZlveBS1KlKojLUUFmEFkM7AAEMAADA+UCZMYEo0k06TBQ6SRVgqxne8EEBQQbKOYxacJOuRtGvwk3l8NADFWcM19gCtSorG/QsvXGFR6q066qRVZqdNFSATy0dMEEySTJnqTjXkqQWwB5lhQIuokNvzDSAOWRsN55TkQhdGthTIKAaDKsADZmMBZixAmDBtAoEtAvh2pGR0KftKmprGQIDkWMEnU6/TpgTw275JmRwGch33mSdAEM3SxA6zqmLYYVGBTUUBBKzNyToJB0ki/sZiTaxBTce4NrXWsFw+q7gFVI+6WI1HUbxbmJgQBg0DjQfwniNJa0tU0q6ZZCzMJYU6ju5JEghdIXvtjbm+IrVUmlmjRqVnZ9QJ0wbhWgGDqqPHwYX2xCZmkUMVEgMSYIkEAxG3Qg3k40PRWYgg77R1FhsYjr3xeBFnSKHEJok1jTdykzTI0lesWMtBssEGDBONeRyqCkCXDgVDIC6ZWNasSZixMkeoKBvbHP5ZSCAtiCBBBMG1xB/Q/lhhluPVmC0iSYsAOWAQZED1i3brv0I4NDU0yizlOlXUBw2lSSV1/efqZsCBEW2Bjcgq6nhGl0quA5iAymC1gCekTEm1rnAdNKtMh6fp1c5NwVYWFusAmPp2LbhfEFqoHX0tYhuh7GbD5298KmhWmE0/7LqgFnfvEpJ/gRY4HbweKTFGqMCBqKsU2vBgNcG4+uLHgefekBRdkekY0A1FmmegJkzT+RI9xENOJcMpZlFWtWogo2pGSqQy36HSBB2Kmx9jfBf7knJM3kGVyoggta8i23eCOnz74803IdlWYbUJNiLD36YtatInMRpSz+WDSZiA4GpGSLlSsT1VuWTvhX4r4ZRQ176atOoqaQD6QI2jmtpuDaPcSZMqgzMZrLmotHMjyiCtSjmBIKNNtYMwJG4ERvETjp2UNTytL+XsQGU6hBAhh8xO/bCDxHkqWePMvlQAA2mSN72gRt16HGrw9kDk1NJcw1VOiuQVUzfSACy/DUR85xXWyR1Uy7qkUoIB2AEgapIBmST2J3PaxkW4+c5VGtWomlVAemx9LArBJAIIBBPzg9DioGeM3Mg+3w7n49MCZoJVIY001rJDgQ06SLlbm1rzv7YltDSYBVz1VgAAXIaZhoiIKkA8wJkyTaxG2HXD88lJABl6auBuWBk7wCoZj8SehvhW9eb3ae8kzaD098YliDGxAkSQCb9Ig+3/AHxOQ8UbOPUxm/78KaekrpRSAZ7lj/I9iMQ3E8y/DqlKlTVXouq0k808slmlnZSACuoHa4k9Tiy88Aib6tgLE2JPqibSbT1wNmaFLMI9OoBUSSrBp3HvYgj22PXCtjr6IbLcTrUkUVVkMo0lCBuLMpUeoSTcnce0DVONEKy+YW0GzFiWI3g3jra8XwrZXy+Y/ZK1MmmzqBPW2kVFNyAxOoqJ7bgY2FdNR6bUhGomnGnm3G5BBsQd9l37042hWxxQzBqLIJUKe+67N8ZHX29sHUKqfeMkSDBNjBjtaDv0xN03cMCOVLdiI9vjYEe5GDCyO2qRJ+8pBMg3tMX6fIY5ZRaYFLReaZUnlILFSRDPtFyLER16HuZ2VSjauTXTIqTOrXrDKCSouZU3IEGNu6LJ5/zSUQByQSAvqJ+GwNifhiyymSreYmZFMaGfWIgaGBIgqx1XKySJnf2GniyrZSkKaADEaCjfaywhn1gjWAt7gkjcwekmx9yCgip5dTSAzQWYBgJIA9M7LaInRcncueBcObMBXy3ltFqkaFKsVPUSywGN4YHtbC3OZdqGtCVFRWBKMVMemaYki0EMD1077AalWT/GuFNXYnSKbknVJLFrkLcWja/bsJxO5hajF2caWUCZMHsFgXY+4gRExjodbKEgsHBVXLVICiOXT5k3N7G4MR7DCbi/DPMAgCkCZ1fiCtGknpOoEWZQWjscWpUS1ZD18xpUACAepHykEgTecZZGt9oIiALMbSbC9/6742cSyopvpiRGu5+4SRJEmDAmJO/UyMCVKbUisjleCpgx1kXA/Ttir0ZlLTL6qZQCGlSrWU6rQ37pK7d+2CuGZQHMUxT1AENNMkQ5ZWYITFyXhZIHKSbGZG4ZlvOFMEkK3pdTN12FtiGP5g4KyWd8ioagBLU1Kqu5srAG2+1vcfHDf6RjGqKVDVGvUKzJ5M8qooENJZiCWkQpi2w6qKniioGj9nphZifMYkCewN7YUVmiJ8w7epp9KlpNupa56kYBqvOlAIg79TbY998LFCtlJlfF8VlZ6aIqHVq5mMqbdSfe3YYdcBdM/XzdbMMzSQyUkqVkfcCdCkcun3JB3gG8dX4WVFNgV1kO0TaKRsYA3JHbt8g62cs1QStZnmZayFRETuNxMztvfCx+gs6ifENQn0p2+93H73vjWfEdW50p9G9v3vfH2PsZ0VZ6viKp+FPo3/Vj1fElUEctPp0buP3sfY+wUFgeZ8R1QqwEGoUibGDqZdQgnTBkjbrjB/E9X0aaekEH0nqr9Z25Rb498eY+wxWFcAzWsFSihaYCIokaQBAAM6ha0zOHqcb8sMVoUZjdgzG0/icxj3H2EwIP+1TPmuFrOq61ZaawWhV0sxAUsVBJ3MTYYg1rnSQbhTAn22/r3x9j7FIR5WrmNhv7+97m2NX3Qesx8oJx5j7DEOPCueanW1pAYAQb/eIB69icXWd8SVUrU0ATSzMCIPQT3x9j7A1pDi9guU47Vy+ZV6Gmmap+00yNYDbG/X63MRJnZxfiTVmdqgVmelBY6iQEJIiWMeo+23bH2PsZmh7kuNvl6D0qSUwmrXBBM6HLBPV6JO354zWuvnsnlU4philjI0qF3nmBG+qZx5j7FolhXjbOLUyhqtRo6lQEQpgExMc3LPWInHP/ABFnSW8shYp2Bi5lmuT1Nv54+x9hit0Y+D+LVKdYKCCrkgg7bEyL2Nt8bs1mW0H3UX63A/nj3H2HYhZmc0xn31d+rAfpjDJ1Saqz3Pfv8fbHmPsAgvO5gsHJAJUqAb2EtPXr1xjk6/nMFcCEp6REj0kAE33g48x9gB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14" name="AutoShape 14" descr="data:image/jpeg;base64,/9j/4AAQSkZJRgABAQAAAQABAAD/2wCEAAkGBxQQEBUUEhQUFBUXFRUXFRgYFBgXFhUcGBUXFhcdFRgYHSggGhonHRYVJDEiJSkrLi4uFx8zODMsNygtLisBCgoKDg0OGxAQGywkICQ0LCwsLCwvLCwsLCwsLCwsLCwsLCw3LCwsLCwsLCwsLCwsLCwsLCwsLCwsLCwsLCwsLP/AABEIAQAAxQMBIgACEQEDEQH/xAAcAAABBQEBAQAAAAAAAAAAAAABAAIDBQYEBwj/xABHEAACAQIEAggCCAMGBAUFAAABAhEAAwQSITEFQQYTIlFhcYGRobEHFCMyQsHR8FJi4SQzcoKS8RWiwtIWJXOTskNTY6Oz/8QAGQEAAwEBAQAAAAAAAAAAAAAAAAECAwQF/8QAJREAAgICAAYCAwEAAAAAAAAAAAECEQMhEhMiMUFRBHFCYYGR/9oADAMBAAIRAxEAPwC/pUYpRXsnlApUqVIBUIo0qABFKK5cDjOsa6MrLkfLJET2VMjXx+VddCdg1Q2KUU6lQA2KEU5WB1GopRRYDYoRT4pRTsBkUop8UKLAZFKKfFKKLAjilFPihFFgMihFSRQiiwGRQinxSiiwIilKpIpUWB0xSinRSikA2KUU6KEUgBFCKdFNuNAJPIE0wKDo1ati7iSgtgm6fumTAkCRyEyf8xq/isV0BxWe7c/nRX58zm/6q20VlilcTTKqkCKZdBymN4MSSB7jUedSRXNxO/1Vm4+nZRm1iNAe8j51pZmit6JMxwqlwN2j7Q3CRmI1JA1q5rO9AsRnwgGnYMaADcA6wx7zvHlWjipxu4ovIqmwUqMUoqiAUqNKgBtKnUKABFCnUKABQp1CgY2KFOpRQIbFKjSoA6qEU6KUUhjYpU6KVADarekeI6rB337rTx/pPgas4rNfSJcy4Bx/G9tNu9xPIxoPDzpSdJscFckjK9A7uXGBe9XX2VfA9x7v19NrybosIxqPBjrmXaeQ8D3n9a9brD4z6aN/krqsbFUXTe/kwN3WMwVB/nYL3jv8fIir6sj9Jd/Lhrafx3k58ll9p11A5H00rabqLMsauSOb6NL8pdSdsjAT3gjbMf4e712jaxXnH0Z3iMQ6E72hpPNT5+J5H0r0mowvoRWddbG0oo0q1MgUqNKKBDYoRT6FAxtKnUIoAbQp9CKAG0Ip1CgBsUqdFCmB1UqNKpGClRpUACsT9J9zsYZO+/m2/hU+HiOfoeW2rzn6RLmbHYdP4LVxz6g6nT+U9/pWWZ1BmuFXNGe4FreV5Uf2i52Z3zC0RAgzEn39a9lUyAa8X4VchNWibx0KA5uxa5wcvpPlXsmDebanw/pWPx3to2+StJksV579KGI+1w1vuFxyJ8ABz8Ty9a9Dryv6Qr2fiOXUi3YGg11JJOk77d35nbM+hmOBdZH0CxMYy0IyyrgmT2pJO08or1avJOj13JdsHtwLpE5exq7DRpknw1r1yo+O9NF/JXUmCKVGhz29eX7/AEros56BSp0UqAG0KdSigBtKjSoAbFCnUqAGUqdQoAbSo0qLCjpilTqFIYKVGlQFEd24FEsQBIEnvJCj3JA9a8l6V43rOJXXGyWQvLuXw/8AyRW86c49LOGGc/eu2gPRw8+Qy15Jgr7MjkmWaTO57RXnvoEHlXPnlqjp+PH8jrwl/KHXrcstOoJDSgGsKe4c69W6NY8XLarmWQiGJ17WcjSe5doGg2ivIuH5yrgIrhdTmJgaRIgiTC1d9HeJ9TiLWcQEK5iT/JcQbHbttp51hilwzNsseKJ62a8h6RKzcQxFyCVI0IkwFm3vr+K2efdttXoHSnjLYe1aa2VzO4GuohkaPjlrEXOKG1fyMGJuMpmDH2jTrLTuxnyNbZ5eDHBGtlXhLoXKYYEXGkhuwPtDMjyPfzr2SxdDDxgT7A/nXlXSLCmwR9pBYM4Rc0MQ3hpy3rU9BuKG7cuIWmFkCBpDBRBGhEAe9RglTr2X8iNxv0bGo8/ajwn41LVc93+1KP5APhcP5V0ydHLFWd9KjSqiQUqNCgAUqNKgAUKNKgBsUIp1CgBsUaNKgDpoUaVIoFKjSoEeT/SxjS2KSzOgtKSPEux+QHvWQ4epYhVk6yY03ITf/OR61c/SFis/FL3cmRPZBPxJql4Spe8AvOfDmCPiBXJke2duNUkanong89w9ra4rNqcpFlQ/a7wSx05yKZ0jw3VPcIMtNsafzl2GX+XKg0/mjlXPwTiJwtq/BCkuyBozZZybHY6LFDifFutZGUdoNY8ZJF3kP8Ue1c1Pis3tUP6S8WN+9hUJPYGHJEEQWVM2nnFdvHmBxlhY1i0QIjWSdt+Q96zeKB+vKWmTctnUR+ID8qveK3P/ADK3t/d29dRr2gI57n4VrJ3sziq0aXjmAW+1pGBjLcJjcfeCwO7NlB86z3R659Wvqe0gLqmh3/umIJ0zSD/zVpuM4xbIzFcxKqo2AA6x2YnNvELp3xWQ4neU3Ruwa5dYSeYXDv8AIMPWs4tqRbScT2SKz129/bvAOq+9oH/rq/tNKg94B9xWQuXv7Wzdn+/A+93Mq+2m3Iz3125pUl9o4sMbb+jY0KMUq2sxoFCnUqLChtKjSosKG0qNKiwG0KdQoAFKjQosDppUqVSUKhRojegD566S38+NxDd967HkHIHwFM4SSJYTOqmBICsNT58/SuEr/WtH0VaFbf7x00/gHjXJN6O6KOHHMctyZE3iTO8lVJ0FMwNzRvB7B9iy/ImtBeto9zFdYmc9Z9mM4AzHqwPXcRPOq3h1oWsS6AaC5ZBBgkAYi3IME89PWs1LRbWzhNwvi7LsZLNZY+rAkeetaNr6nFo/ZJItqDF3NBy6bRs537hVPjD9vgo/gw08tTkJq+wtv7VAZOqb3m7sONYHdPnr307EM6eXyVsa722J0Zfxcw2vvVRZcAI7DND3N9QT1VoqI8YI9q0nTHhguojtcVMiqoEls5dm5tr+EVnrWFBXK/K7dAKsN0sqdI5SF18KlNUM9RuY1rPCxdtiWTDKwzDmEG496xF7jd5E6w2lKHq7syZz3j3xtKn4VtrdoDhjLuBZuATrpLAT6VVcSUfV403s/Aiuib4qOaGr+zT8HxLXbCO4hmmf9RH5V2Vy8J/uU8vzNddbRfSjCS6mChRouINVYqG0KNKiwoFCnUKLCgUKNI0WA2lRpUCOilSpUixUJo1X8fxQs4W9cP4bbfKB86LCj5/sCeX7g1Z8CvZcxyqdAdRO0/lPvVTaaAfKrHD2nXDm5BykEA/5iD+ftXLLsdke5vzbU5HKr1bIt1mKxlIUERA/iVdPCspZi9i7jLoD29NjlKn5wZ8qtzfazw+8XnMrIAZGpzJ8NvjWOwfEGtlWGv3gfGRFYY49zST7GjxPCPrOJixp9XUNcggZVR4lZO4AG0124PoPjlcNet32y9x/hyZR2WPIGqHhnFmW/edTl660+aJ0BbORoRrpGs7+o+icFiM1tGZhJRZ88oJ+dVTWiW/J5Y3A7wZc1vEFUnKMjEEQwUGBrGadZiDVbd4K6qgIuHtvmLWzp9llESNiZ8tK9rS5IGon5xO3tQFwkctz7AxU8H7DjPPMdeX/AIXdRXUv1NwADQ847NZThfEnXKWbsCwhXQbnqweXjXs91swMgGQYB5+deG8WwZGMawo+ztHKP5gIK+0D2rbcqRmqjbN7w3pJhlsJmvKWy6gameegoXemWHG3WN5IR8TFYUKcpbSAVHuGI/8AiaD2yCBOpAPuub5V1JJKjBq3Zr73Thfw2XPizKPkTWpwzlraMRlLIpIJmJAMTzryfDICRJ0zIG01gySfZTXrC20e3YzMwJgAhyBqpb9dKiclFjULRBgsSXN3MICXCo8QFUz8TXXWav4w2lx6MxYLnNsmDoRk5DWGgfpWitvmAI5gH3E04ysmUaY6lSoGqIFQo0KAFQoxSosKJ6VKhUlBrPfSBdy8NxB70C/6nVfzrQVlvpMeOGXu8m0B4/aofkDQ3oce54m50NXmJuN9StJyVLp//cP++qRlrQYm0UwqT+LDt8b1phBB320/3rnl3R1x8lxxl54Y8tLuwY66/wB9Gg3gDJ71jTZJQtoAsSOep5VqnxE4V9LTAWzbEBSe0c5K6dlhCe/KstYvDKwPMKBp3T/Sox9mVMsrXDhavlC6uDh2uKyyB2rRYbwZ1r2Ozx5Uw9lVaXQoWB5rs2cnQSC8a8hXitm8A8t/9l19chivQMJxyy9pGCqM1o5ljXNbZCAT3FvgR5VMnKLTGkmbHF8dSzaUK6m4jyFJ1cZmJEnaQTE1AnSJV7IgdXcPjIaTppyV9vCsu+Ns3Ua7aABGcZdWYlM7gnwP2Y9fCuDD8URwzLMm7GWTOUQB4E6KJ0pKTImtaNnxvpCtjDhkZC6HMVJ15ydNonWe6vMxxZcwvEyNVJ5lltgnv/irtxl4X7QuBZztdtzpMhVjQ/h7ba66rTcPwbNgcs6rdZ2I1+/YuBYj/Dbq4zpUwcb2c7Y1Fw5U6P1y6QZyi2TtH81RY/iYLzbP3bSbaa5YO/iY7qfbwqNiUJK5blu3lhsw/DbGn+FfjXOOEqmHLswzdUII2mLp9dUXXuNXzBcBYcO4gVGbfVY1BJBN4GANY1G/dWqt4vLCSTlcG3tAXKbeVe7e5qORrK8Gwqm6tmWbQ5ztDdplAnQGfUc94HJj+LdXiAtgZltqC8xrlQhhtsFYjvmayk3J6LSSWy76Q4qDba2ARfuXUuToNDZYRrAEo/uTvW04dxNRhrbMQJKJvzKiPXWvN8fjos2rsDL1jtBXY5gdx/jI8jV/w/H9elmwiat1d22SQJC5lM/+0uv8xqoTcSZw4j0ClXFw7GdaX0iDG/n+ldldSlas5GqdCpUKFMQaVClQBPSoUqRQayX0oH/y5/8A1LX/AM61lYn6XGIwKAHfEID4jq7p+YFD7Dj3PJ0OvrRbEEgAsSBIAnbyqGkUrI3CznadO7lrTrC9oelMVdKcnKgCW/8AdnvdvYKP+6rh8ocZSO1adzqdD97KPDQe5qhLdkjxJ9wB+Va/HWwGwu+U2rgjvBY7R36VnN1X9LiiHAY+39mUQKV6tXG8xdQhvM9oVDaxFsYkgIUgupA3LC8rS0+GYfCubo6/2vcA2HJ/91CZ9agxxzXXPM3rh93mjhXYVlyuIUYHKpytaxCsknWCb8nTwCAnx8qsOjt1ncFmPVN1QbSVLpcshZO85Xu+EVmsWfvdxGvuK1/Reyi8KZphvra5SWHJkHPTbWlkVKxwdmGsYlzcQjslSo8oMKPIVoMcy/UrJ0iL8k763HSB7zWbxy5MRcXYC40T3ZiV9wQa0/FOENfs2LeGQ3MvXgxA3vsV+8RuINN1oXs7Oh1lTavFjBNzDFN51LZvX7tUWNxS2cYdJGe8X8c7a/IVbdGbWUXBdIBW8vWAkFptkAga9+mlcd7DL9abN2s/1knxBYQPap/J2V+JcX8NbHBrbMwGYgMd4HW6GPCZ9Kj+j9+sxKI7QEsZVIOUAK8gz/mbU99R3GZ+Dm2BJCWYGU5pF5mYe2X3qf6NMO1q+WuW7ijq92RgPviYkd1TXTId7Rquh10ucUzNJXEFANICgAjYd5bWtHWZ6E4Zra4jrEKFsVcZcy5cykLBE7jStLmHePeujG9HNlXUGhSmka0szoVClSosVHN0Z4/h8beWz9padgcpbKVYjXKCNZiY8qsbqwxHcSPY15ArNbYESrKQQdiCDII9a1eN6b2Rh0zXLlu+f7wi0GUwT9zfUwDqNJrGE35OieP0bKawn0vn+y2f/XH/APN66Oh9vA41gxx2It31UvcLqqWkMnQuQBqAdJjQ109PeFYe9hrSJxCxiWF7soLloXG+zcxKucx2AAWSWUbnUeX2iVBp2eLHf1pzGr5uBDrWU9YpB+5lgqdJDZhIPPyqccKABYW3Y5zoVAWCYka+M9wBqOdD2aUZgCuizZLAkAkLvHiDHyrvxnCCgz57arMQSVIO5UjXUedXnRTgl25h2dbF24rlgCttmGmm6jz96rmJq0CRjo7M/v8AetbfFWsl7AwdeoJ0/wADH9+VVl3A2beIForctOrfiUgIVXNJDNJAI2OulSYPiK37iIVcMOzbOVZTQzuTAidI51GS3VfsqLoXGODjDYgm2xNq4EuITB2eGEjuafQiq2/aZ8SxUEjrmOmwGc86u8TlKsO1cZCdyCATG40q54Xxm7hrLW7YRA+UsQuoZWLCGBBneol8iMSTC41MmYEgGRzHjWn4XgmGCshhEX+sZS6A5O+GI5Vs+G9ObyIEv9XctFcp7JJMyNYPoZFd1q1gSoAwmGO0aEsZmBuTNCzwmtjVrsYiwti1i2vreWGacoQk5QNFBjTUaxVuONYc3usUnrIy5obY9wLwPaufj/EsJhL0f8PtPn2CXHBCwJzZWIBOvZjlJrLYzjVkt/Z8ClrOwClr15+4GAHAOs61rbcehf6RTvZp/wDjNtAWUAZiSSti3JJMksSSZnvqL/xQvI3PQWh/01n7dm4brWz1akRLaqIM5TrJYaedM4Nw67i8WbWHgpnIZzlTsqCSWPIHKY/xDmacZvykDiy+udLR33vW4B8lqB+lQP4WPneufkRUPFeG9TmF4IDnNv76ZnIAYFVnMVhl7UR2gJnSqRltqTcQG6ij7RRMKCQgLMNV7TL6xRDOnpxaJ4WazgHExisQlsqADJPbuEwAT+JqvLPDTZx7NI6k2yVlh2GMCIJnYEz41lOh6pkxOItIWbC22fMz6Q0gZh+JdOWunjVFd4zexN5mY7kswGygchJ05DWqbtv0UlSPVbNu0l97nWCWUDVxlB5lROhOntTMH1Fu5cIvBs5GUFpidwvPU/lXlql+ruM7ZcgOUROcyBvmEDUmddqs+jYZMfhg0asD6hST7Gp4Y09j6vR6FhLaYfMr3ASWkZzqFgZRry3o0zpBhMJeKG+e0F0ILiQe/JuPPxpVlxQe23Y9+Dh4twzDi9dbryzMTKhRkUiWGUgzyA8jVDxzhNliEzls4UyijQ7HTlsd6dj7YUgq8mBO2VAVXYk7/rVal1lnUbZtDPOIO0eXlXFzZ90zRm06N2LHDcHcskC7axZYPcZYJA+zCnylmA/mJ8KynBMLas3NBOQlVO+sxMjQSoJkAnapMVcLWlKDXQGYK922258hTLMqolQpnu0kjWcoOnP1pPLKS7gdmPul31hsuZlOUBmzHWWAzMYAgMfzqC1DSoGo28I0AjQ1EzkCPxCD+KDrB+Z9q78ISCxGVRB5ArPhI30rFt+RHHdw63myXQTleRvGY6Ex3jx0r0fotaTD2GQYhVCXGGoGsQJ1I7vKshhsSjsC4nRWDBR2nBBII1kHb2qPAqzvciGC5jBGkAz2QSDz+O9awyV2HRfcR6ALf4phb6lnRrtx8SMnZi39qQdT95mCZfE1k8d0cbB8TxSgHKHJs6Aki5FxfIAED0r1fhSLa4dJxPUKYy3FKDwUbkZjIEE7gVgeOY/6xnuG8GYMQua6CWQSSAoME6rqImCOVdU8jUBUZfHJDC4E7R++Y3/emtEXFZQCNSJXYa/v86Nm6zTm0Osg989/5UMU3ZJ/hzExBBjTl4d3ca43K3sQWuiMwJUDswZ39OXwqT6wbabnvBEkaidfDc7cqgFxbxGRwpAEgRB56+Gm1cN+6xSGXtQAD3zJ5evfpQo2B3W2S8sOgY+WqmDrP3gN/OTQRbNlVYooAIg5RM66nmDt+xXDwnTKSZkQJYaeEHz+FSX8WMxBEKWhpB5GDtoNJ+NaU06T0I779+1cyqGLFk7TRlylpIXxjQ1J0ey4VpVRqAuYShIkTLJHd8K5bysUIUAHSNhp3Rz0Md9QC4RFsyNQZkx5Du50OcpdmOy2+krhdu7ZTGWCWCxbv5mYsJMIe3qQDpz+8O6tB9GvRVP+G3kxAZLnETcs2JQ6LatNcVjI7PbDMDzyJ31VriFXh95FLG79mQTsYuJEz/iNeq2mx3U2/q/UZPq9rq8+8/Vj97XbrOr9M1dOLLKUNlNLTMp9HGBtcNwNu1jC1u7jbjyoQtp/cBW7PYMuDrI0rN9GugzYTG2hdy3Ea9ibbrvlW0jhJJjNJynQchXqXSS5jheH1Y2MmRZFw282aTMZte6qPpxxCzh8Zg7uIfKUF0wBMlrCodthJqnJ7BJGdx2FcYDGIEtoFxN5bRK6rb61QBpy7QG+07VgQhWM7L1gP4QSF0KjxE5qvV6VBsHi7YTtXrmIusJJGW41tmGgiIDDUjlG9Yi5jVUg2VNveROYGCIidudTTapEyaNPdvu4AD6LIE5SPSW0/wBqVVWGfMCc4kkzIAj5a/0oVytNaEWeIMW2gzIzREEAESRm86fZw65HkZJE77AkRrzn9aK4e2e0XZbgtqxK5o1bKA2hkFsoNdeDtq7hbpYDJcDFBJVUXOTEGYEtt+HnpS5c60UkV2AtFQyEgQu8ErMgg6nee+ukkqrBiGgxqRqNu8SN9t4nnVrwLA4STF97mdlW2OrZXYzA0GhBIME6+VQ4/wCqKy9TnZWyZCQVOZysZg0HQXLeo/i1inLHK+xVFPeuKGQknRZ0OureI1M867bttifwgatz1E+AJ0NNw2DRnbR9XEktlEgNIGsQTBnwrhv8ZWSoDBlIC885KgwSPD00olilekTRbBhaQkyxiQrEiTyzH8I29jXDYx/bJc5VOo2OU6GOU89/lXFjuMOXCIsujBXzBSGIzkaEwQQJ2H3aoMzsogHKZIEztIJPjofnVw+O62G+yNvxfjdzEIEZj1dq4QqqoUSoAJcDvO3mazyPF+HkmTBmBrqNttxUfDXuWkDkDJmyntjMCROoBmI125GpeM3OsCPbiYYnYMI1JIBkc/A8qtwfFXgVM77VwkPIkjbTRhtA8dalwqgWyBOu/MxMaGKhwFlmFtSnbZVcLm1KsdG+9zI2OuhqNsQq3QCRJBEakCCI1E882vjWEoPsIdeQqiZIlSy6g6gctNth7eNVtnirM4kgDUAiJ8PKpeJ3zuLbKss2fKcrZXyEjSHAaZiYJriwKAurTALMqwN2jaBykitoY+naAsMPi5vEGJzAAEEaSOfpp5ilxbCZyzpmkKpcZSVEyo1GmpB9fOm8OsAdYWElVDSWg5S4QGN/xD1q9s8Yy2bls22ZZF3swCRbcff7MlQsmJjnU1Uk0NL2VeELZR3BQYIiZ5TOp/SunELcziUYKROfKYOvlykfCo+tzFn6q6qKiXLjKjsEBkKbmVewDGk93jV5e+kpLNtcOtgEIEDFyQCUuBiAMs/h58/KKFilJ9ilFHBaQtZuzMAGSPFwIOkeVegcY4lgESL7OLy4fCyoa32xcsdTCKdSQl5yffWIrye50kuXrV23btIhuMGOU6BVMiJ2+VcGMTEMesxCvMIJYGSpQFNh/ABHlWsMTimmNeD3Tid/CYq89y473Oqsqc1g28ulxUjtz2gXBPKK8++mnHI2PRVcnq7SLkNsgrKKwOYiGzBhtoMlV3R/j1zBreQ4AXBlUXQzXNi6HVl0EsE+6N45TVf0su47FquNvWciNGR1A0UqMgGswADHuaqCd7Ca0US3iFIBIJEGDEidQY5aT7V0sEXDyB24iYEgg8yNv6HeqdswGadTM6mRz196d9YJGX11PPafOtJQMi04diMiTJliZ0nbTv8A3NCqtb7bDUDQc41NKpeK3YHqWFspbzH6wZdiCCltlCj7sA24GnIQJ13iuvD3FDib6wWZmJtW2gtAJC5NoA7Igb95rlZNZMAedQrcWfvH2/WtHhfstTT8HTawqqGSzeV11Zg1m2GGY9rKxt6gSxEbawBvU/E7gvIF6y2BEGLVsEfdiOx2YCLtExXKpnakEk7zRyW+zFzF5RzJwuxaI/tNyCGB3MFkKiAF7zvsOdRJwHCB1Y3XJBzQQwEiI2Ech7V2suu1R86XIl7DmL0c9/g1loK3yCzS0hWCzAJEj5d1V9zozbkAXdwVOg0H+1XJWmgRuaawyXkOYij/APCqNGa4BsI0EDTXRvE+1S2ej1sKc10KcywJUgAAzPa13HtV1loLodh6gH3BpvHL2LjRW43AZ0ym9ag7gWbOm2oj96VxdIwb11XMW8qW1UWk7P2YC5gw1kwDHeTWhME7D0/pTSV8fb9aSxNDc0zNYa8VVbZe+VXMEEMAoZsxA0gayfM10qxEqttzJBOa4oEgQDJafar0FY5fCni1+5rXg+v8I4vs4cFjRetC0zIi5gxyqqtIGXfujl3xXXxPAWXaCxOVQNConUmTpvrv4CpBa/c/0oFddx8f0qOU+9j416Oj63AOV4By5gpWDlVVE9/3Z8yarlwtsMe1Anc5SZJnly1rr6vv+dRkQf8AaKnkP2VzV6A2DTldjUCcukGdYB2HdUOO4BbYsUuWn0UybeokwZk6+nePXsI7tfYUAxnQ/D+tPkfsXMsqcV0WtNHV3GtiAGygAMdJMA7TtUQ6Lrk1xjDKQoUyTDKdVMwFHd41fop/i+H9aRXvze9UsL9ieRGWudGMygHEL+ImbS8gANm7gKA4BlGmJtRv/cgSdB/FWnyefwqMqBz+FDxP2HMRnn6OK7lmxNoGF16oCYEbK1KtAbc0qnkv2PjXo7Bac/gb3A/OmNZbkre9MOJadXI/009SW/8AqT6f0rpMdoAXXVT7zRuWxyHxipLTOu1yfY/OoCYOp/5f2KdBZGQD/sRUchRz9BrSuW4nLJ8Jj4UFtADSfdj8DUjYBc/lb2qRCDsPeP1qMpPP0ywKcbQiV09BHxFGwJxY15fvyoG1O4HuRXOMx3+B/pT+rI5n9/Olb9BROVg/1/WnKZ7vcaeVc62T3keg/Wilofxfv0NLqHola13rS0HIfGmi2I0Le1OQjvPrNXsnQQ38o9jQBnl8BR9T8fyNBsv83nLCgQuo8Ph+gqRLZjVfgflUYRW2Zx5zT/q4/iJo2w0Pt2j3gelS/VAfxexNcrYeBox+fyorhCdm+Bo36DXs7BgBH3v351E+GBEBo8l/pUKYYD8RnyK/M08WTP3p9zT2GhDBn+L/AJf6UHwg/jHqoo9Uw1DE/wCYgfKm5mP4gPWgCP6pH4/hSp/WXB+JvcfpRooVsT2T3L46R8KEEDYU57KRPaPmdv8AVTVsJ4e6/kaHY9CYzuPl+VM849xUsqOe3iv5Uxo7p8+dAEYTu+BoQI/pNOcAjbyFRvaHL5fpTAWTSjEbCmLdA0Oh8Jn1pwjfX/TS0A17neYpwb9waISeQNFrXLQedLuMeLQI5fnS6lY3/wCaoEtnv+H6GpAP2Z/Wj+B/Rz2QO/3NRNkHefDN+tTppyPsBTboB3kelFBYOuQbkeR1p6YhY0/QfGmIqg7geYqcqRyn0piZD9aU/i9NBTRfQnUx5GflXRHeD71FlUbCT/iIoaYJoPW2+8nxBP5mnfWE5N7n9KV1BGoB86hZVA1H796KYWidr1uAJIHhmB9waia/bB2Yj9+NMGFU65G9CCKQwncPdp+QqWp+KKXAPW9bJ0Bn1/OnJdE6p8BTVwqj78D3qTqhMLqO6KEpibiFrk/sUaiC+AHmJ+NKn1C6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16" name="AutoShape 16" descr="data:image/jpeg;base64,/9j/4AAQSkZJRgABAQAAAQABAAD/2wCEAAkGBxQQEBUUEhQUFBUXFRUXFRgYFBgXFhUcGBUXFhcdFRgYHSggGhonHRYVJDEiJSkrLi4uFx8zODMsNygtLisBCgoKDg0OGxAQGywkICQ0LCwsLCwvLCwsLCwsLCwsLCwsLCw3LCwsLCwsLCwsLCwsLCwsLCwsLCwsLCwsLCwsLP/AABEIAQAAxQMBIgACEQEDEQH/xAAcAAABBQEBAQAAAAAAAAAAAAABAAIDBQYEBwj/xABHEAACAQIEAggCCAMGBAUFAAABAhEAAwQSITEFQQYTIlFhcYGRobEHFCMyQsHR8FJi4SQzcoKS8RWiwtIWJXOTskNTY6Oz/8QAGQEAAwEBAQAAAAAAAAAAAAAAAAECAwQF/8QAJREAAgICAAYCAwEAAAAAAAAAAAECEQMhEhMiMUFRBHFCYYGR/9oADAMBAAIRAxEAPwC/pUYpRXsnlApUqVIBUIo0qABFKK5cDjOsa6MrLkfLJET2VMjXx+VddCdg1Q2KUU6lQA2KEU5WB1GopRRYDYoRT4pRTsBkUop8UKLAZFKKfFKKLAjilFPihFFgMihFSRQiiwGRQinxSiiwIilKpIpUWB0xSinRSikA2KUU6KEUgBFCKdFNuNAJPIE0wKDo1ati7iSgtgm6fumTAkCRyEyf8xq/isV0BxWe7c/nRX58zm/6q20VlilcTTKqkCKZdBymN4MSSB7jUedSRXNxO/1Vm4+nZRm1iNAe8j51pZmit6JMxwqlwN2j7Q3CRmI1JA1q5rO9AsRnwgGnYMaADcA6wx7zvHlWjipxu4ovIqmwUqMUoqiAUqNKgBtKnUKABFCnUKABQp1CgY2KFOpRQIbFKjSoA6qEU6KUUhjYpU6KVADarekeI6rB337rTx/pPgas4rNfSJcy4Bx/G9tNu9xPIxoPDzpSdJscFckjK9A7uXGBe9XX2VfA9x7v19NrybosIxqPBjrmXaeQ8D3n9a9brD4z6aN/krqsbFUXTe/kwN3WMwVB/nYL3jv8fIir6sj9Jd/Lhrafx3k58ll9p11A5H00rabqLMsauSOb6NL8pdSdsjAT3gjbMf4e712jaxXnH0Z3iMQ6E72hpPNT5+J5H0r0mowvoRWddbG0oo0q1MgUqNKKBDYoRT6FAxtKnUIoAbQp9CKAG0Ip1CgBsUqdFCmB1UqNKpGClRpUACsT9J9zsYZO+/m2/hU+HiOfoeW2rzn6RLmbHYdP4LVxz6g6nT+U9/pWWZ1BmuFXNGe4FreV5Uf2i52Z3zC0RAgzEn39a9lUyAa8X4VchNWibx0KA5uxa5wcvpPlXsmDebanw/pWPx3to2+StJksV579KGI+1w1vuFxyJ8ABz8Ty9a9Dryv6Qr2fiOXUi3YGg11JJOk77d35nbM+hmOBdZH0CxMYy0IyyrgmT2pJO08or1avJOj13JdsHtwLpE5exq7DRpknw1r1yo+O9NF/JXUmCKVGhz29eX7/AEros56BSp0UqAG0KdSigBtKjSoAbFCnUqAGUqdQoAbSo0qLCjpilTqFIYKVGlQFEd24FEsQBIEnvJCj3JA9a8l6V43rOJXXGyWQvLuXw/8AyRW86c49LOGGc/eu2gPRw8+Qy15Jgr7MjkmWaTO57RXnvoEHlXPnlqjp+PH8jrwl/KHXrcstOoJDSgGsKe4c69W6NY8XLarmWQiGJ17WcjSe5doGg2ivIuH5yrgIrhdTmJgaRIgiTC1d9HeJ9TiLWcQEK5iT/JcQbHbttp51hilwzNsseKJ62a8h6RKzcQxFyCVI0IkwFm3vr+K2efdttXoHSnjLYe1aa2VzO4GuohkaPjlrEXOKG1fyMGJuMpmDH2jTrLTuxnyNbZ5eDHBGtlXhLoXKYYEXGkhuwPtDMjyPfzr2SxdDDxgT7A/nXlXSLCmwR9pBYM4Rc0MQ3hpy3rU9BuKG7cuIWmFkCBpDBRBGhEAe9RglTr2X8iNxv0bGo8/ajwn41LVc93+1KP5APhcP5V0ydHLFWd9KjSqiQUqNCgAUqNKgAUKNKgBsUIp1CgBsUaNKgDpoUaVIoFKjSoEeT/SxjS2KSzOgtKSPEux+QHvWQ4epYhVk6yY03ITf/OR61c/SFis/FL3cmRPZBPxJql4Spe8AvOfDmCPiBXJke2duNUkanong89w9ra4rNqcpFlQ/a7wSx05yKZ0jw3VPcIMtNsafzl2GX+XKg0/mjlXPwTiJwtq/BCkuyBozZZybHY6LFDifFutZGUdoNY8ZJF3kP8Ue1c1Pis3tUP6S8WN+9hUJPYGHJEEQWVM2nnFdvHmBxlhY1i0QIjWSdt+Q96zeKB+vKWmTctnUR+ID8qveK3P/ADK3t/d29dRr2gI57n4VrJ3sziq0aXjmAW+1pGBjLcJjcfeCwO7NlB86z3R659Wvqe0gLqmh3/umIJ0zSD/zVpuM4xbIzFcxKqo2AA6x2YnNvELp3xWQ4neU3Ruwa5dYSeYXDv8AIMPWs4tqRbScT2SKz129/bvAOq+9oH/rq/tNKg94B9xWQuXv7Wzdn+/A+93Mq+2m3Iz3125pUl9o4sMbb+jY0KMUq2sxoFCnUqLChtKjSosKG0qNKiwG0KdQoAFKjQosDppUqVSUKhRojegD566S38+NxDd967HkHIHwFM4SSJYTOqmBICsNT58/SuEr/WtH0VaFbf7x00/gHjXJN6O6KOHHMctyZE3iTO8lVJ0FMwNzRvB7B9iy/ImtBeto9zFdYmc9Z9mM4AzHqwPXcRPOq3h1oWsS6AaC5ZBBgkAYi3IME89PWs1LRbWzhNwvi7LsZLNZY+rAkeetaNr6nFo/ZJItqDF3NBy6bRs537hVPjD9vgo/gw08tTkJq+wtv7VAZOqb3m7sONYHdPnr307EM6eXyVsa722J0Zfxcw2vvVRZcAI7DND3N9QT1VoqI8YI9q0nTHhguojtcVMiqoEls5dm5tr+EVnrWFBXK/K7dAKsN0sqdI5SF18KlNUM9RuY1rPCxdtiWTDKwzDmEG496xF7jd5E6w2lKHq7syZz3j3xtKn4VtrdoDhjLuBZuATrpLAT6VVcSUfV403s/Aiuib4qOaGr+zT8HxLXbCO4hmmf9RH5V2Vy8J/uU8vzNddbRfSjCS6mChRouINVYqG0KNKiwoFCnUKLCgUKNI0WA2lRpUCOilSpUixUJo1X8fxQs4W9cP4bbfKB86LCj5/sCeX7g1Z8CvZcxyqdAdRO0/lPvVTaaAfKrHD2nXDm5BykEA/5iD+ftXLLsdke5vzbU5HKr1bIt1mKxlIUERA/iVdPCspZi9i7jLoD29NjlKn5wZ8qtzfazw+8XnMrIAZGpzJ8NvjWOwfEGtlWGv3gfGRFYY49zST7GjxPCPrOJixp9XUNcggZVR4lZO4AG0124PoPjlcNet32y9x/hyZR2WPIGqHhnFmW/edTl660+aJ0BbORoRrpGs7+o+icFiM1tGZhJRZ88oJ+dVTWiW/J5Y3A7wZc1vEFUnKMjEEQwUGBrGadZiDVbd4K6qgIuHtvmLWzp9llESNiZ8tK9rS5IGon5xO3tQFwkctz7AxU8H7DjPPMdeX/AIXdRXUv1NwADQ847NZThfEnXKWbsCwhXQbnqweXjXs91swMgGQYB5+deG8WwZGMawo+ztHKP5gIK+0D2rbcqRmqjbN7w3pJhlsJmvKWy6gameegoXemWHG3WN5IR8TFYUKcpbSAVHuGI/8AiaD2yCBOpAPuub5V1JJKjBq3Zr73Thfw2XPizKPkTWpwzlraMRlLIpIJmJAMTzryfDICRJ0zIG01gySfZTXrC20e3YzMwJgAhyBqpb9dKiclFjULRBgsSXN3MICXCo8QFUz8TXXWav4w2lx6MxYLnNsmDoRk5DWGgfpWitvmAI5gH3E04ysmUaY6lSoGqIFQo0KAFQoxSosKJ6VKhUlBrPfSBdy8NxB70C/6nVfzrQVlvpMeOGXu8m0B4/aofkDQ3oce54m50NXmJuN9StJyVLp//cP++qRlrQYm0UwqT+LDt8b1phBB320/3rnl3R1x8lxxl54Y8tLuwY66/wB9Gg3gDJ71jTZJQtoAsSOep5VqnxE4V9LTAWzbEBSe0c5K6dlhCe/KstYvDKwPMKBp3T/Sox9mVMsrXDhavlC6uDh2uKyyB2rRYbwZ1r2Ozx5Uw9lVaXQoWB5rs2cnQSC8a8hXitm8A8t/9l19chivQMJxyy9pGCqM1o5ljXNbZCAT3FvgR5VMnKLTGkmbHF8dSzaUK6m4jyFJ1cZmJEnaQTE1AnSJV7IgdXcPjIaTppyV9vCsu+Ns3Ua7aABGcZdWYlM7gnwP2Y9fCuDD8URwzLMm7GWTOUQB4E6KJ0pKTImtaNnxvpCtjDhkZC6HMVJ15ydNonWe6vMxxZcwvEyNVJ5lltgnv/irtxl4X7QuBZztdtzpMhVjQ/h7ba66rTcPwbNgcs6rdZ2I1+/YuBYj/Dbq4zpUwcb2c7Y1Fw5U6P1y6QZyi2TtH81RY/iYLzbP3bSbaa5YO/iY7qfbwqNiUJK5blu3lhsw/DbGn+FfjXOOEqmHLswzdUII2mLp9dUXXuNXzBcBYcO4gVGbfVY1BJBN4GANY1G/dWqt4vLCSTlcG3tAXKbeVe7e5qORrK8Gwqm6tmWbQ5ztDdplAnQGfUc94HJj+LdXiAtgZltqC8xrlQhhtsFYjvmayk3J6LSSWy76Q4qDba2ARfuXUuToNDZYRrAEo/uTvW04dxNRhrbMQJKJvzKiPXWvN8fjos2rsDL1jtBXY5gdx/jI8jV/w/H9elmwiat1d22SQJC5lM/+0uv8xqoTcSZw4j0ClXFw7GdaX0iDG/n+ldldSlas5GqdCpUKFMQaVClQBPSoUqRQayX0oH/y5/8A1LX/AM61lYn6XGIwKAHfEID4jq7p+YFD7Dj3PJ0OvrRbEEgAsSBIAnbyqGkUrI3CznadO7lrTrC9oelMVdKcnKgCW/8AdnvdvYKP+6rh8ocZSO1adzqdD97KPDQe5qhLdkjxJ9wB+Va/HWwGwu+U2rgjvBY7R36VnN1X9LiiHAY+39mUQKV6tXG8xdQhvM9oVDaxFsYkgIUgupA3LC8rS0+GYfCubo6/2vcA2HJ/91CZ9agxxzXXPM3rh93mjhXYVlyuIUYHKpytaxCsknWCb8nTwCAnx8qsOjt1ncFmPVN1QbSVLpcshZO85Xu+EVmsWfvdxGvuK1/Reyi8KZphvra5SWHJkHPTbWlkVKxwdmGsYlzcQjslSo8oMKPIVoMcy/UrJ0iL8k763HSB7zWbxy5MRcXYC40T3ZiV9wQa0/FOENfs2LeGQ3MvXgxA3vsV+8RuINN1oXs7Oh1lTavFjBNzDFN51LZvX7tUWNxS2cYdJGe8X8c7a/IVbdGbWUXBdIBW8vWAkFptkAga9+mlcd7DL9abN2s/1knxBYQPap/J2V+JcX8NbHBrbMwGYgMd4HW6GPCZ9Kj+j9+sxKI7QEsZVIOUAK8gz/mbU99R3GZ+Dm2BJCWYGU5pF5mYe2X3qf6NMO1q+WuW7ijq92RgPviYkd1TXTId7Rquh10ucUzNJXEFANICgAjYd5bWtHWZ6E4Zra4jrEKFsVcZcy5cykLBE7jStLmHePeujG9HNlXUGhSmka0szoVClSosVHN0Z4/h8beWz9padgcpbKVYjXKCNZiY8qsbqwxHcSPY15ArNbYESrKQQdiCDII9a1eN6b2Rh0zXLlu+f7wi0GUwT9zfUwDqNJrGE35OieP0bKawn0vn+y2f/XH/APN66Oh9vA41gxx2It31UvcLqqWkMnQuQBqAdJjQ109PeFYe9hrSJxCxiWF7soLloXG+zcxKucx2AAWSWUbnUeX2iVBp2eLHf1pzGr5uBDrWU9YpB+5lgqdJDZhIPPyqccKABYW3Y5zoVAWCYka+M9wBqOdD2aUZgCuizZLAkAkLvHiDHyrvxnCCgz57arMQSVIO5UjXUedXnRTgl25h2dbF24rlgCttmGmm6jz96rmJq0CRjo7M/v8AetbfFWsl7AwdeoJ0/wADH9+VVl3A2beIForctOrfiUgIVXNJDNJAI2OulSYPiK37iIVcMOzbOVZTQzuTAidI51GS3VfsqLoXGODjDYgm2xNq4EuITB2eGEjuafQiq2/aZ8SxUEjrmOmwGc86u8TlKsO1cZCdyCATG40q54Xxm7hrLW7YRA+UsQuoZWLCGBBneol8iMSTC41MmYEgGRzHjWn4XgmGCshhEX+sZS6A5O+GI5Vs+G9ObyIEv9XctFcp7JJMyNYPoZFd1q1gSoAwmGO0aEsZmBuTNCzwmtjVrsYiwti1i2vreWGacoQk5QNFBjTUaxVuONYc3usUnrIy5obY9wLwPaufj/EsJhL0f8PtPn2CXHBCwJzZWIBOvZjlJrLYzjVkt/Z8ClrOwClr15+4GAHAOs61rbcehf6RTvZp/wDjNtAWUAZiSSti3JJMksSSZnvqL/xQvI3PQWh/01n7dm4brWz1akRLaqIM5TrJYaedM4Nw67i8WbWHgpnIZzlTsqCSWPIHKY/xDmacZvykDiy+udLR33vW4B8lqB+lQP4WPneufkRUPFeG9TmF4IDnNv76ZnIAYFVnMVhl7UR2gJnSqRltqTcQG6ij7RRMKCQgLMNV7TL6xRDOnpxaJ4WazgHExisQlsqADJPbuEwAT+JqvLPDTZx7NI6k2yVlh2GMCIJnYEz41lOh6pkxOItIWbC22fMz6Q0gZh+JdOWunjVFd4zexN5mY7kswGygchJ05DWqbtv0UlSPVbNu0l97nWCWUDVxlB5lROhOntTMH1Fu5cIvBs5GUFpidwvPU/lXlql+ruM7ZcgOUROcyBvmEDUmddqs+jYZMfhg0asD6hST7Gp4Y09j6vR6FhLaYfMr3ASWkZzqFgZRry3o0zpBhMJeKG+e0F0ILiQe/JuPPxpVlxQe23Y9+Dh4twzDi9dbryzMTKhRkUiWGUgzyA8jVDxzhNliEzls4UyijQ7HTlsd6dj7YUgq8mBO2VAVXYk7/rVal1lnUbZtDPOIO0eXlXFzZ90zRm06N2LHDcHcskC7axZYPcZYJA+zCnylmA/mJ8KynBMLas3NBOQlVO+sxMjQSoJkAnapMVcLWlKDXQGYK922258hTLMqolQpnu0kjWcoOnP1pPLKS7gdmPul31hsuZlOUBmzHWWAzMYAgMfzqC1DSoGo28I0AjQ1EzkCPxCD+KDrB+Z9q78ISCxGVRB5ArPhI30rFt+RHHdw63myXQTleRvGY6Ex3jx0r0fotaTD2GQYhVCXGGoGsQJ1I7vKshhsSjsC4nRWDBR2nBBII1kHb2qPAqzvciGC5jBGkAz2QSDz+O9awyV2HRfcR6ALf4phb6lnRrtx8SMnZi39qQdT95mCZfE1k8d0cbB8TxSgHKHJs6Aki5FxfIAED0r1fhSLa4dJxPUKYy3FKDwUbkZjIEE7gVgeOY/6xnuG8GYMQua6CWQSSAoME6rqImCOVdU8jUBUZfHJDC4E7R++Y3/emtEXFZQCNSJXYa/v86Nm6zTm0Osg989/5UMU3ZJ/hzExBBjTl4d3ca43K3sQWuiMwJUDswZ39OXwqT6wbabnvBEkaidfDc7cqgFxbxGRwpAEgRB56+Gm1cN+6xSGXtQAD3zJ5evfpQo2B3W2S8sOgY+WqmDrP3gN/OTQRbNlVYooAIg5RM66nmDt+xXDwnTKSZkQJYaeEHz+FSX8WMxBEKWhpB5GDtoNJ+NaU06T0I779+1cyqGLFk7TRlylpIXxjQ1J0ey4VpVRqAuYShIkTLJHd8K5bysUIUAHSNhp3Rz0Md9QC4RFsyNQZkx5Du50OcpdmOy2+krhdu7ZTGWCWCxbv5mYsJMIe3qQDpz+8O6tB9GvRVP+G3kxAZLnETcs2JQ6LatNcVjI7PbDMDzyJ31VriFXh95FLG79mQTsYuJEz/iNeq2mx3U2/q/UZPq9rq8+8/Vj97XbrOr9M1dOLLKUNlNLTMp9HGBtcNwNu1jC1u7jbjyoQtp/cBW7PYMuDrI0rN9GugzYTG2hdy3Ea9ibbrvlW0jhJJjNJynQchXqXSS5jheH1Y2MmRZFw282aTMZte6qPpxxCzh8Zg7uIfKUF0wBMlrCodthJqnJ7BJGdx2FcYDGIEtoFxN5bRK6rb61QBpy7QG+07VgQhWM7L1gP4QSF0KjxE5qvV6VBsHi7YTtXrmIusJJGW41tmGgiIDDUjlG9Yi5jVUg2VNveROYGCIidudTTapEyaNPdvu4AD6LIE5SPSW0/wBqVVWGfMCc4kkzIAj5a/0oVytNaEWeIMW2gzIzREEAESRm86fZw65HkZJE77AkRrzn9aK4e2e0XZbgtqxK5o1bKA2hkFsoNdeDtq7hbpYDJcDFBJVUXOTEGYEtt+HnpS5c60UkV2AtFQyEgQu8ErMgg6nee+ukkqrBiGgxqRqNu8SN9t4nnVrwLA4STF97mdlW2OrZXYzA0GhBIME6+VQ4/wCqKy9TnZWyZCQVOZysZg0HQXLeo/i1inLHK+xVFPeuKGQknRZ0OureI1M867bttifwgatz1E+AJ0NNw2DRnbR9XEktlEgNIGsQTBnwrhv8ZWSoDBlIC885KgwSPD00olilekTRbBhaQkyxiQrEiTyzH8I29jXDYx/bJc5VOo2OU6GOU89/lXFjuMOXCIsujBXzBSGIzkaEwQQJ2H3aoMzsogHKZIEztIJPjofnVw+O62G+yNvxfjdzEIEZj1dq4QqqoUSoAJcDvO3mazyPF+HkmTBmBrqNttxUfDXuWkDkDJmyntjMCROoBmI125GpeM3OsCPbiYYnYMI1JIBkc/A8qtwfFXgVM77VwkPIkjbTRhtA8dalwqgWyBOu/MxMaGKhwFlmFtSnbZVcLm1KsdG+9zI2OuhqNsQq3QCRJBEakCCI1E882vjWEoPsIdeQqiZIlSy6g6gctNth7eNVtnirM4kgDUAiJ8PKpeJ3zuLbKss2fKcrZXyEjSHAaZiYJriwKAurTALMqwN2jaBykitoY+naAsMPi5vEGJzAAEEaSOfpp5ilxbCZyzpmkKpcZSVEyo1GmpB9fOm8OsAdYWElVDSWg5S4QGN/xD1q9s8Yy2bls22ZZF3swCRbcff7MlQsmJjnU1Uk0NL2VeELZR3BQYIiZ5TOp/SunELcziUYKROfKYOvlykfCo+tzFn6q6qKiXLjKjsEBkKbmVewDGk93jV5e+kpLNtcOtgEIEDFyQCUuBiAMs/h58/KKFilJ9ilFHBaQtZuzMAGSPFwIOkeVegcY4lgESL7OLy4fCyoa32xcsdTCKdSQl5yffWIrye50kuXrV23btIhuMGOU6BVMiJ2+VcGMTEMesxCvMIJYGSpQFNh/ABHlWsMTimmNeD3Tid/CYq89y473Oqsqc1g28ulxUjtz2gXBPKK8++mnHI2PRVcnq7SLkNsgrKKwOYiGzBhtoMlV3R/j1zBreQ4AXBlUXQzXNi6HVl0EsE+6N45TVf0su47FquNvWciNGR1A0UqMgGswADHuaqCd7Ca0US3iFIBIJEGDEidQY5aT7V0sEXDyB24iYEgg8yNv6HeqdswGadTM6mRz196d9YJGX11PPafOtJQMi04diMiTJliZ0nbTv8A3NCqtb7bDUDQc41NKpeK3YHqWFspbzH6wZdiCCltlCj7sA24GnIQJ13iuvD3FDib6wWZmJtW2gtAJC5NoA7Igb95rlZNZMAedQrcWfvH2/WtHhfstTT8HTawqqGSzeV11Zg1m2GGY9rKxt6gSxEbawBvU/E7gvIF6y2BEGLVsEfdiOx2YCLtExXKpnakEk7zRyW+zFzF5RzJwuxaI/tNyCGB3MFkKiAF7zvsOdRJwHCB1Y3XJBzQQwEiI2Ech7V2suu1R86XIl7DmL0c9/g1loK3yCzS0hWCzAJEj5d1V9zozbkAXdwVOg0H+1XJWmgRuaawyXkOYij/APCqNGa4BsI0EDTXRvE+1S2ej1sKc10KcywJUgAAzPa13HtV1loLodh6gH3BpvHL2LjRW43AZ0ym9ag7gWbOm2oj96VxdIwb11XMW8qW1UWk7P2YC5gw1kwDHeTWhME7D0/pTSV8fb9aSxNDc0zNYa8VVbZe+VXMEEMAoZsxA0gayfM10qxEqttzJBOa4oEgQDJafar0FY5fCni1+5rXg+v8I4vs4cFjRetC0zIi5gxyqqtIGXfujl3xXXxPAWXaCxOVQNConUmTpvrv4CpBa/c/0oFddx8f0qOU+9j416Oj63AOV4By5gpWDlVVE9/3Z8yarlwtsMe1Anc5SZJnly1rr6vv+dRkQf8AaKnkP2VzV6A2DTldjUCcukGdYB2HdUOO4BbYsUuWn0UybeokwZk6+nePXsI7tfYUAxnQ/D+tPkfsXMsqcV0WtNHV3GtiAGygAMdJMA7TtUQ6Lrk1xjDKQoUyTDKdVMwFHd41fop/i+H9aRXvze9UsL9ieRGWudGMygHEL+ImbS8gANm7gKA4BlGmJtRv/cgSdB/FWnyefwqMqBz+FDxP2HMRnn6OK7lmxNoGF16oCYEbK1KtAbc0qnkv2PjXo7Bac/gb3A/OmNZbkre9MOJadXI/009SW/8AqT6f0rpMdoAXXVT7zRuWxyHxipLTOu1yfY/OoCYOp/5f2KdBZGQD/sRUchRz9BrSuW4nLJ8Jj4UFtADSfdj8DUjYBc/lb2qRCDsPeP1qMpPP0ywKcbQiV09BHxFGwJxY15fvyoG1O4HuRXOMx3+B/pT+rI5n9/Olb9BROVg/1/WnKZ7vcaeVc62T3keg/Wilofxfv0NLqHola13rS0HIfGmi2I0Le1OQjvPrNXsnQQ38o9jQBnl8BR9T8fyNBsv83nLCgQuo8Ph+gqRLZjVfgflUYRW2Zx5zT/q4/iJo2w0Pt2j3gelS/VAfxexNcrYeBox+fyorhCdm+Bo36DXs7BgBH3v351E+GBEBo8l/pUKYYD8RnyK/M08WTP3p9zT2GhDBn+L/AJf6UHwg/jHqoo9Uw1DE/wCYgfKm5mP4gPWgCP6pH4/hSp/WXB+JvcfpRooVsT2T3L46R8KEEDYU57KRPaPmdv8AVTVsJ4e6/kaHY9CYzuPl+VM849xUsqOe3iv5Uxo7p8+dAEYTu+BoQI/pNOcAjbyFRvaHL5fpTAWTSjEbCmLdA0Oh8Jn1pwjfX/TS0A17neYpwb9waISeQNFrXLQedLuMeLQI5fnS6lY3/wCaoEtnv+H6GpAP2Z/Wj+B/Rz2QO/3NRNkHefDN+tTppyPsBTboB3kelFBYOuQbkeR1p6YhY0/QfGmIqg7geYqcqRyn0piZD9aU/i9NBTRfQnUx5GflXRHeD71FlUbCT/iIoaYJoPW2+8nxBP5mnfWE5N7n9KV1BGoB86hZVA1H796KYWidr1uAJIHhmB9waia/bB2Yj9+NMGFU65G9CCKQwncPdp+QqWp+KKXAPW9bJ0Bn1/OnJdE6p8BTVwqj78D3qTqhMLqO6KEpibiFrk/sUaiC+AHmJ+NKn1C6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5618" name="Picture 18" descr="Kölner Dom 2013-06-06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62309"/>
            <a:ext cx="2765916" cy="3595691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3143240" y="3214686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Gótikus stílus</a:t>
            </a:r>
          </a:p>
          <a:p>
            <a:endParaRPr lang="hu-HU" sz="2000" b="1" dirty="0" smtClean="0"/>
          </a:p>
          <a:p>
            <a:r>
              <a:rPr lang="hu-HU" sz="2000" dirty="0" smtClean="0"/>
              <a:t>Magasba törő falak, csipkés tornyok, hatalmas belső </a:t>
            </a:r>
            <a:r>
              <a:rPr lang="hu-HU" sz="2000" smtClean="0"/>
              <a:t>tér,  </a:t>
            </a:r>
            <a:endParaRPr lang="hu-HU" sz="2000" dirty="0"/>
          </a:p>
        </p:txBody>
      </p:sp>
      <p:pic>
        <p:nvPicPr>
          <p:cNvPr id="25620" name="Picture 20" descr="http://upload.wikimedia.org/wikipedia/commons/thumb/7/71/Koelner_Dom_Innenraum.jpg/150px-Koelner_Dom_Innenra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714752"/>
            <a:ext cx="1790461" cy="2828930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285720" y="235743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Hatalmas üvegablak=rózsaablak</a:t>
            </a:r>
            <a:endParaRPr lang="hu-HU" dirty="0"/>
          </a:p>
        </p:txBody>
      </p:sp>
      <p:sp>
        <p:nvSpPr>
          <p:cNvPr id="25622" name="AutoShape 22" descr="data:image/jpeg;base64,/9j/4AAQSkZJRgABAQAAAQABAAD/2wCEAAkGBxQTEhUUExQUFhUVGCEbGRgYGSAgHhshHx8hICEbHyEgISggIB8nIB0fITEhJSktLi4uISAzODMtNygtLisBCgoKDg0OGxAQGywlICYvLyw3LDAsLDQyLTA0LCwsLCw0NywsLC80LDQsLCwsLywsLCwsLCwsLCwsLCwsLCwsLP/AABEIAMIBAwMBIgACEQEDEQH/xAAbAAACAwEBAQAAAAAAAAAAAAAFBgAEBwMBAv/EAEAQAAICAAUDAwIFAwIEBAUFAAECAxEABBIhMQUGQRMiUTJhBxRCcYEjkaFSwRUksfBi0eHxM0NygrIWJTRjkv/EABgBAAMBAQAAAAAAAAAAAAAAAAECAwAE/8QAKxEAAgICAgEDBAICAwEAAAAAAQIAERIhAzFBIlFhEzKB8HGR0fFCocGx/9oADAMBAAIRAxEAPwDEMTExMCGSse48vHoGNNPVX4wc7a6D6+cTLSn0ywJN7HZCwH7nb/3xf6f2tmows6rCWosI3IJpQCTpPJ3AoWRdbHA3q3U/zGcM08egF0EiIK0hAqsADwaU7eDjAw0KuaV1HsTKehMpCQtEFKy23BIAZqUj3c0SdiD+6t3l2RFlI/UhllkMbVKrIRQBAJDAaeWWh5BBBxo8veXT4yWjngdAiAg6iWoVWgj3UADex4Hi8Zj1rOZ/qETSs5aAM5VbVdhqdmIFD2ja/mh8XRioEFRciyU28sSOFjokjlPgmt/F3WKTuWJLEkk2Sdyf/XGr9vxyTCOYQhDNYdNIZHXT7QFNmzu1eNQFEMK69a/DKExKYfWWRkL/AKdFg0QdhXyPjjDHjNArCcbq552X0WSbLokrEaEDKyt7ihXUIRq9g+obnb6R+m8cutdqwyNIvqF55N9bABQ7MbFqK1XyeKJ+AMcPw77j/LuMjmoJmKlqCD3aaJZSpqwCtgjetWGbq/csY0w5aCRzK9AyrQ1Mxbf2qAKBGxujt9pHNtSyYV0ZU/DnrZMBjaMSS5dWjljpbqNQEbg+0BQt/wCpbPO5yfrccaEyFwhcCgBqpVKhD7bPgVsBhcyvT1gzULzrSZyM5aUnaphukuqh9a+0sNiS/jF7NdnxRzGQhirNTKASokquSdhQNki+ObvFCl9+JLiwum8xP6B05svnM3lVZWChZBY2IFEML9thZdgdj9sO/UO70kaBcskvqx27xOjBeAtf6QtE7ih/JorWZz+XTq+Ukjf1IpoRDJ5Yn3RgNpA32j3A4ANcYYW6oBMSsJtyBp9BixNigC3t0t7t6J4B+2yQDcKMvVEwP0hpYc9mZnAZvysRZD411QA5OkAUP3v5x0yXXkWQgnYamZFi9zPqJAchLpTRGrbyTQx7leq//umYVoJCZYIQsbL5UAgUPpsXWr/ywb6d1DLiZmfTpkYW3pSDZlBBJJKqDR286TtRrGBQHd3ADakVEh9U/V3nkjRY8sFkdfCXRW9t2EkgJH2arqy05jpk7+pLl5YkTa0IGv2il9rbFGbgUbNHwKF9jzLmTnpZKIzWZFCgSdOp1UDwPctft4rFnIdurIszCecRq1KwYqFVTuwsaRRVgdJIobDbCgH/AImoQVqzBvfnVfXEeTiA1yt7tQClEUhhq8LXu38DVvRx8dG7HQkMhbUyEJqT2HVsSLOqwpPxwdscossJmbNRhiGJjy6H6jCgKMxvfVISTZBN6sMvTuvZeRois0Sutgo8egId/abvzfBO2wrBVDQmewuQEUO7cjLl8kYvRXSzh3kA2FHSK+GvSpHCgrROonCR0/qUkDaonKk815oggEcHcA74fe++vPn8x+VytlQTqOnSGrTZrchR6YP7/wCaOR7DD6j6t6HWM+00Xbgbf2+bI44whcubMJG7ET89npJmLSuzMTZJ+f24H8Ys5HoM0q2gBJql/U18UK35v7Dc0MF+5OlmBFWSOnawoXhaJF/fV9/9J+MEej9xNBLH68CK2kxiaOgwtdIa702CFJPOx33wxCjozHjowDmO3zHSvrWQiwGUhT9gdJB23u/9gQk0ZVmU8qSD/BrG0deyBbLTOCsKwxXqfTRK2VEYViGLBQNVVRYD4GR5GZC7GUO2u/pqySfk/ffzgGqEGO6lEjEx0lSjwQCdrxyIwkUip7iViYgxppMTErHuNNPjExMTBgnoGGTtboSZhJGZ/cn0xi9R2vVQBYjgbD5J4wvQkWLFj4ur/nF/L9ZlikZ8u7Q6jwh2/b4PnxgiETZun5bKRxI5+oUozPqEuh0VzftA3NcfzzlfdPQGyxim1648zqZGPLUFJv8A/wB/3vAturzlzL6h1k2Ttf8AaqxWzOaeStbM1cAnYXzQ4F/bFORw3QkuPjxHZMPdKyERiRzpcFT6gPMZBIHBBoiq45O+2D+X7LEhYh5IoShbSz+5RQ1DSATovbU3yL3GFXtTPJDmFaTYEgaudILLqJG2oaQRV+fPGNpySomVTdW1WTIGVtWotuKBBX20Bxv5wyqrgL5lOflXj4sqiT2r3Ient6GbLemhLZeYIWrbcAEXR9p4tTsRRw59U69G0TlWkmUrWlImBKmzp1PGugM3Bv8AgjAmLLQSMMqUjlALGRCBqINjlRasSVII8oPkYr/mJOmtEmZPrZE/04pRpLwaiCI5KJX20WAIPyP9IYgqavUUouQd7Es9W6BLmcsmZy4IzUJ9aKRaBazqaLmzTWV2rx5rBDoPc0Geyu0f/MaqeJFVireHRXoaSRfyDte2/ka5iVVeAyKjlSrGTUaDlvFBFKtY+rydq3Adeyh6Pmo85ldTxMSk6Mfqsn+xNWD4YffCsSSSNRtkmoZ6x0WbMZVzNL6CooYUbGtULLKzkBk9wo8VfJvArL949MzEEYzayiXTUpIdlckAEtp3I2sVuLqsDfxH7zTPPBBDKRl3KvI1kUWOyte3sG5HGo34GA56PGkrqMu8sa+2wSCWDEEKx+oEUdQ45wnGuWopIA3/ANRu/EPN5dsrk87k2jb8tmFvQRYsAixyDcQ5Hzgp3t+I0WVb04FSaagdj7UBFqGI5bg0DY/1DYDIuo9DljMpCOI1NjX9RS/axA2ahVlbo4udp9GMkkTg7+oKAAaqPJH9yB/4T9hgNYO9Rqy63CuS651CPNPnmi1lVQyqdlC6f6dhTYobi7++GXPd8RzZOeSLTG4jooFoq7AoL3IdfcaPj4xIOmEMZYs05d1LsGVNLenfphgAoIK21/Yg8YzXrPRXyxQNuHGx23IrVVE7Wdj5BBrfGagaEKE/dNM7Ugy0eRhGYEKK8ZYO7KPczFr3onYKtA3tjh1eTKyxR5PKT+pLmHEQp2KopbU7Fb0KKFBVO+pjzhA6V0R3YF45Ciglggt6XkV+kfJOw81ti5ncplmErwa4PSVSiu1sxG7E+VJJGmtv98ELQs56mllJMqFy9MI2RAjBdQRBYIaMbl6Pqewk6jfjA/ubuPLwRQxZECTMulIFWxGzADXRss53oEnff96fS/xFDZRjmqMsSaBpAV5SboauQCPqIqtzuTjn210KWRnzcrac1KDIg0/SpXahtRI32+hADy2CCamCsOv3+ZWgyQ6YyPIpJZKlckiyxB9ookqpUAkcmz5Aw+ZXqmWMOtZV3JkYK24XWCRRIPjk7/FYBLm2RkOfCxrGSyLpJRqUBpAwOrXtVAADerPC11cf8RaSVEK5dHpJCn9WZj7VUHhV2Fk8bedgDTAEaP8A9jjYx+J53p1T89KkOTRpIoFW30k2V1H72AHP/wBW5G2FrqiZhgqy/QpJU6QBfncD/HjDf0hCDDArelFoIkT6g5BJewGBb3Ct/wBOmvGDRyC1J7/UVaLxkaWoqxJAugQ/uDb17eOMNgAdmFb/AOX8TKc5lpUUM+rSTp3Pkb1X2B/zgn2blHM6sI0YNaqzn2qedVctwVoc3gZ18j13CyGVQaDnzsLIrarvcc84sdM680cfpugkQboCxUqbsMCu+xJIF15rjEyRehENEm+ppPc3a7vlpKkV/TT1LlRFol/d6bCgqkkHSb80RveU9QyDwtpcAfBBBBokbEbHcEYY278mdqmRZIhxETSk3YLbe+jdWPP7YHda6w+dcGRlQRqRGpOwF3WqrP8AP2xmrx1ARewf7gHHuIRj5wsE9x7j5xMaaTHox5i70poxIDNegfAv/Fi65q99sGAbjJ2T0OLMK1GNp7AEcmwokCwd75JO17D5w/dO7HgWP1YTAzyqaWRRpU70K+pdwQRZ+TxjJJsxHHmdcBZolkDpuUYiw2nbcEfTY+LxonVe/wDKsqspkf27xGMKSxPu1SclW8qObN3h1Ija6qKXX/ysWYXSBJSsJBHQjDbhCgHIBomzuK33wQjyonVdAjlULqLadJXSaINAAD7kb6SBvgDFnwI5UETCSaQkVQUKR9IFXsT81WDnandOYyKFDAskTAg7aqF2Lq12ZiaNH3HcbYJcgEDzHQhYai6DkXULMs0bKdLsANiKBOwvZtX2oYD5ft3Mxl2yshzMaN7ogzAsgph7bpudwNx8YNr3rlZisfonQVOsNIyqxI+o15Hj6jZv9z3bsckcLSEK/qMVjjGx+kaVFnTS+y9e5rk74ooUpkdGKUoE3qUOg92ZN4KRDDmAxIHtVkoWXRjsTVijvtVb4ZemdCIdfVRWhdNChyCvBC61shnIamqqN1VWVmXtnL9TaafUIdKBg4AGqwPcws7gqwo0SN7G2BOW7hz3TDCM0gngP0ONz52DkfUPg/HOELFtkxBZ23+oBzUM0n5n8rJMnT4ZmoGQlVBbmhyODtZFjk74C5vLHYJL6gJN87V5PijyP874M9jmSX1cqunQ4Elm9SOCEDpXmnII4Iw39odOWpJYyAYowAqlaXX7GY3ydJY6fnjAsBSTDuZ50FYo8xH+Z/8AhEHcUQCQdJI8gNVg/wBsb6Dlco0RCFaiIBSykdjY7DcURwSbvbGV57tlHjYJKjskiRatBTQznYnem2Bvba/teCHZmdnT1Mk7J6sGqkmT1FZP1FNwRQAO12pscEFmBU+g6MKgHTiNXVugwDJMAxYza/d7vIIjCkjYhiq1ybOEb8N5hAJ2kXaKVNb7n0yuoCwOFvVv8ivjGi9G6M7Zh2zLPK4IeEINMSXsSY7AVlbe/A+Sd13oOZTK9ez0LFdE9sDVjVtJQ2N7NIuF5PVp+5g2LejUudMzeVVX1sVQf/MZdyWXTpAv3NRNGrNk73hA67D6vUo1dPTVvTOjhlTbSGuqYrR341D9sav0vouR9WQoqKzenpOiipCt7oxp83f3r7Aha7NCZ3P9SzIAfUyxoDVlL0mgxHKoo33o/wB1VUvRuYkhcd/mHOmwBDBphDepAqtpCrZdfcoOxLEBtzxtRwrd79EiSFZWVRp9ukm9SjTVnbgt4N2R8YO9KbOxS5hUlDxxSKuuTdiBStQG21abrVvV7HGfdczeYz87QxsGiiNXGDoG9atySQSNtz8gDDH6hY314gAC/mKUUDEagDzz9/8Avxg/D+dKib8ywP17zHUAf1HfYfGHjt7t6NdlgEmhmX3DVqrSVsUTpN2TtW/wAefWO3Y1OtGCyQo7ml2k9M7rpNWSCeeCP3OFtQASYyhg1CBO29fUs4sOfdz6UeoRmx6hFfWedlNk81xVk4OZSMvPN6bMFQGIIwoaQoX0tKrpDt7ilmhpJNkWUroPcYi6imblBAUnUE53RkrwSTe587nDHnO5s/1RhHlw0UQaw22qxvZegdVAUF3w9AzKdXLfXochlEX+pJHPQkpDqmJIvS1HQPuxo0dvjC4c1nOouUkJWP6pCFAJG5Bc+3WdjWo0PFYu5LpcOSnqcLIyt739SmFsRcSqTqcDcg6t/gY6dQy0ihzIjCPZllIIL6C2klPq0sHoEeR5A2Yeu7PXtNTGrG4PbtWJlURvIzSAlSRsoBIGoAahdA7cA8G8D26RGqsklrIhIcnhfAr53o+Nvvh3h6vBlgj+uh1UCoYnZXDfNgbVZFUDhO7p63Hm820hMhjJaiTuRXtq7oWBv8H7Ynx8gFmpWlx+Z99rdpfmE9VtTIW0qIyNV3W4rayR8fOL/Ufw9kjZm1AQC/cWBK0SCGC3VVudx963xz7V6hDlM7Cy5hxFzICuxNcEKzAhjvfjb42dusdQVMvmWUJptmDTFX1MUPvQjdt20hTpoknn24CgNuSZSBMk6x0l4GGrdGvQ9bPVWRvxuP7jA04aunwzdUmqSXSsak3XtQE+Bfk7n7A/AGFvN5do3ZHFMjFWHwQaOFJF6gKkC5wxMTExosgGD/b8dgaYw7BtRJ2FDgE19JP3Hn4GAIw9Q9Vg0ERypHH6aXG1g6gmmgdJ3XU9sQQbPmqpx436uoj3WpR7k6S5ZV0QrIgfW6ONLgEUOAda7g7WRXxeAsU5hmHqx7x+0rVH97H6q4PnbFybranUD6slUELOfAq2Oxb7DbY74E5zMtK5djZND+AAoH8AAYLkZWIUJHc0rtt4MwxZC5RRcnqqo0kFdJQj6iNVUdro/GGk5RgVWMabcsiKU1LftFg8Ha2qx9VHazj3b8WaV1ky6OSpDbCwa+R5H/fjDlmO/M5HIzy5NUlI9zBT7Qw302DVg82fGB9Q/UylH9YpjU+s10KCSf0/TiEkgQ6VNAMxKiivAalPkWWx8dU7bzEOmHL5oSRkFtEosJsAxuiAbCrtwSLqjXfpPfOSC6Wi9OYA1I0auNVbMaBaxZA229vFYsZTqGUlaxmgkoZDa3T6RqbdyGUszEsBtagi6xmoUBuUYq5oaqCOod4ZqJPQMEcWZatUoVd0AtSKFNx9TEjYbc0Ez/b+Zk0O0yTu9AKshdt64/TVnwfn7YOd7ZspmsrniqvqBUp4BQkUD49jij4I81gv2Xk4cx6jw6ItQLJ64UkMtBSNJF017mrofbBtQDlJOrAkRVzHbGZyqieEyKQWUtYXwAQKPw29+MHu2PxB9ItFPlohM5ppGJjW+bkAU1wOB/bGpT9FBy8YzarqUggtWnUVog0aPxxyAbxnmU6dlMzLmoZFiJHuVkIv26rKV7iNIHHmtvIDJxcoof0YoZqsij8Q7Fk55pIZ3OWnSKQkRxM29i/WBI98ihaXUAleeDgN39kxIsedypCTZcWXSwGGqlUXu0ilqI4qxgP1HK5zpLOIZPUytrrQkbawSFat1sDcp9sH+2uo5bOXKsiJmSotD7TEEAWox5teZR7vkKMJ3SJQj0Acnvqe9p9Yl6gBIrL6se0pkuQUQxIWNR9LAbWRRXYnA7urp/o9S6dPI5KzMEZl9mkBgoA/0/03U0b88jFvuvJv0/MHqGVVhBI2jNRi10k/qHgFjZBFgPfhqwP/ABN7iymYysIy82uZZvUFA+1WQ8nwwIXY0ftgfTVSSe4fqEihGzrmTGXhzMyzZpSiWxEth6QhQtjkEhD9vjCz+H3b865VZEaINPbR+ohKigVDEg2DtYGlgdr8YH91/iOubyk0KxSI8rR3ZBWl3aqqrYD9/PG5mfvHK5fp6flphJIsQiSOmBDCrdwR9Gx+CQavc4YKlwZt5lHuzvRkiGSy1o59j/SdIIFqkgN+47kmjR8HF/p/SoMvkQigPK8Z1qDUhc/GxpBuPUugtg8k4u/h92eEjbM5xVeWfdxIVpUfchgdg55IIGxAFUcButd05bITSx5NzPZtCDfptx6Zcg+pGBZCrwSbNiwoy46Pca1cnxCXTeuNloy8+UjLlfdNGyirALXqYUfNiwfGxAwr9097Nm9MGShZFW7erlkvnVpuhxwT++PIek5jPEy52UqoelhF8lQQoUXoBXg1dD9rYOmZSCKOX0gVRLJpdYbR6elbB31ai+55PggVX6QOxoRA5mY5ros8YuSNlv5HPz/3+/nBHpvV85kwCt6B4O4G9jg7bjg7bY07pWVbMs5l0MNBCFaICs4v7j6iB5+oYQ+qnLZWWVTHqPtqMmxuPcNrQUd9wSLIrCqVPRj4lRd/1L2Y63A6gZCDMNmXb1CF1EIzAq61yAVLDaxVbjxxysebzK6A0MEUIsoh1OgYk2eWqzV8AVi32fkZFyB0aRJMzOpZQRSlVAYEUAxWStW2384Yeg9AIkkM86QrZDUYxr1pufUGxILtp2oC8Ea3U1n7rqordF7MD5hyw1xxGmLuKYncWVFhQu58jb52Ys72pl/T0/lXEhHtaFbFgGw+/j6hsx8Hg45v1zKZEt6OZ9dWDiZA5LOzKBrVwNj7QDbVvxYxwm/FBFy76fUfMONK6xSxijZJv3N7m3rCOCGPt4lGUWDYEUJOmwquh19NtW7u24AsFgvm/i/GFyXkhSSt0tjci9tt6J+Md+q595pDJIbY8n5+5+55xf7bzcMZYSqAzEaZDZEdXewBJskfwPvjFrEV2DNQ1O3Q+jK6l5WmAIY1EhJ9tgX4FttRxX7j6MYCjBzJHMupHOxNGjY/ff7gjDn0LuCJjpIVipW1VSdQX9Q0je7a1oc777kR37k9SrmAzhNRRY5CQRVaqUixb29mr1YdlA3ftJk6AqJOJiVj3E9QVO2RkVZEZhaqwJHzRuv5x0zMnqyEqoUE0FHj+fJ++OOUALqG2UsL/a9/22xs/a0ELgiP8tqBCoIyGZVFh2jvfULUhq2BO/NMADNZqZVnO3p40VythxY077Ct9uOcGukflilL6GoqRUtrvQoklqrk8gfPxjTO7cjUMzZWGFZo1YkkbmPSWIIAFtsSpPNP9xjHczlIEghIkDSupao/dpN0qvdaT9lv/OHRgm/ibjfsia/27kfTy8EPsLOVkk0UHrTYBrkfSfgj7Yp91IGVdVlkAEflidK0NtyC/tFn5v5Cr0PrPU1AWOKNlIC2wA2X9OsMCAPKg0Lb746ZvrHUZNMTDLQhAWCa9IA8my51Hc7kk7+LOApUncYDk+oD4hSODL6FafLmpGcs8iuwVVXkc0Fa7O1WBfOO6fh/kXy4kPqK9bgN+5J3YjSOLNEAb73gPmu4c+MuIzDl3QgqJUe9iTsTrojVfIo2Rit3P1vP/lXSVIVjkIV3hZTXJ0+xiBqqrI4FeawSRkT4mJBdj8/v8RN6tFCshWBmZB5atz9qAJH74u5HLZuP3R2lG92Ub1/4udv/AFwy9L6Wj5NAuXjb1XQGXUuskMNSCxYv7HbBPPZGddJbLvExXRZWvafaV8bbkg8AHeucYoACWMnnRB9zUAzdy59zonSWSPYmNAV2G3tZQdI4utuBho6d+I2SWJYZsnJGEsoNn4ugSQGu9JJrxjn6UsUAdVkCiRTbADUCQD6bHbegD9yDvQrpnx6iAy5dljDIpVvTYqSzNdl7OoKBuRQ/e8NSgHA3UYhmrKcui9yZSTMKZMwVijW1WSwPVawZN9wFUkc8kEAYKdZ7WyOfVXjeJJSK9SEhhYreQEjat72P3+Q2S6FlHi9R8o39TMSJ7CB6QsBdw9aV3uiRv+2B/VOy8qkbuk/plUDAsw9NiQTpFgNuRQ3bcG9O2J8a0l13DyA2BfWoC613PnND5OTM+rGjaSR+oLW2qgxXYc/A5wNynTCXjE5aGN/1shqvkfOOfRsi80qpGoZqLAEivaLN3tW3HnGk/kcxJLIue9PXlkXQihdA1nZt6BIsnzWE2YVCgbidJ2xGcwsMWZR1YkCQcbaaoUCdRYKBtvZuheKHW+ky5KYKzKWU6gyEGiDtdWAbF+ca7F0qo4pJViLh9AR1U+oZCNbMTZOkk1sANJ8HCl1XI9LgOaglDJKBY3YkEprCpR5V2ChSK0hrb4VTYuFgp6lPIZzP9XuF8wojjUGQAUXABGoqo1SttwTXHGD56FksnEFb0yzBg5ZwHZWUD6GFgkEkAUAVG+9nNOhRu8yqshiL7F1JBrmvqW+OCcO+X/DyO2aWd3rkJWo0aJ3DbCxvfjHTxgt4uQOiN1PeldQyihjmswpDB43EdjVR9rVGoZ1IHJY/UcUIu48rAzGFpdLMLQRKEZKOxXUCDqr3A3WO3Vu0Io59ESySBYo5SKY6g13vpteNgwF+N+fOpdKjil0RZdgpJHqSRPSrqKlrO1j6RsRxYJxPiUkFbnQ52CBUqv3zMU/oQCN99Ui6mqySNIPtXYnmzvd7YVuo5p5W1MAKAAA8AfvuSTuSbJJONFyKOVT8smkBXV0CEkWWUE87kA71yD870Ou5FJISXUmSOMEsKAADtdqF/wBIP8/bbExVahKNtT4it0wSTAIcwUCDZSTsB8bgeTt9/vgo/ZwjkiEsiBHDX71BXTyCDwdjt/vsRhj/AC8kcqpIU1HaQVqHxfG6n/vbDL1DuXKTlGmgnpDs2lTYOokaT7CWvm6B3A204qyka8yYKkSj1jo+WikSGJlkMioVs+4FzwTekH+BsRe+HRegQJBD6UY05hrQ6bdhXJPkWR+kbftWAv8Axbp7xxhVzEfpLSt6FkHUWDbNRKk0L+542xc6V+I2UjULJG+ob6lW18+0IzWvPyR+3OByOVT0gEwrTAEmv3zF7unt8rKSyBDq39NaQ3xQPG4I4F87b2s9W6Y0BAYML4DCrHyPkffDF3R3Yma9sEboWcG2azY2FVsOSdI8k87UOzfTzBnIxm2dw1OxWy2/AIO9g7Ec/GFVxjTdxnCiqgbLzPEwdC6Hww2/zi9m8y2ZDyzzFpUUABqFqCBQ+a/0j98alD27l3XMRykpGoDk0lIHAOhdt6BDc8ihsBhB7p7VTLa/TlLmI04I52U6lIG60wNn9ueXdGXUXGt1FU4mJWJicX8wr2xkopZiszBUEbHUWqiBseDf7eceJmDlMzcTxS6LAYrasGFEEH7Gvt4OK/Q8qss8cbmlZqPj+LPF8XjWYO3MlmI2iWCNFWIss+4JC2okOlSVLEXTMbo0CMEKSdTM4C1M86l3fPKjooSJZPrEY06jxuRvuNv2xd6f0QB1ZQ4o2H28fU2507C/OOuf/D940kqeIvEuspvutWGU/DDjbcmjRuk2OQggg1RBH7jz8YYP7x+PkUbIubT0FIUuOX1HkjYxIhVwFQpVA/SbYm63o/AAxS6v0dCsqqCCrKqM5bYlhspemIEav8XQq7W1fo3eXUwgSMesgNgNFqA4Hitga3OwoD7YqZ/qPUJnBlkZTsBWkKo5oadl4Hx4xkc5kka6icYYcgN67j1mO3ZfTjXWpCIxOiM0WDHSAPUFtydR49ux8TuLMxPlfSeeNwaLFn1UrA0QWpuSp+BpHNnCenbGYmQmTMMU+qn1myQfB5O1bC/7HH1kO1IvTZmDtImq0s8i/CgGtI1c3+94LEZbjKCHP8xVncxNpSXWgYMKJ0tRsWvG2GJu+pHSOOSNWWM3dkM3/hJ8r4o8+bxQ6/0ofmvy+XjOqNRr3O7UGfk7Bb07/B+cNHb3Soo4wzwSFwAPOkMG0lmYcAkNX2Hje0wDHc2xdC/35gw945qZ1KxhhGPYhshTQtzVBjt52Hxj3NdV6lNHbuoQEMD7AQV4o7sa1cEn/FYYes5RXYKY2MbQV/S1MfVHBr4JINeK++Pnp2SmlLPmmH9LSSESmktF/WaOrQdxXI3oEE2XjUCgdQWcQ1QDD2vmJRJ6uaASKmamZxUlnWAK2LLpJ+a8VjvD2hlxRkkdrGov6iqqrpsEllvcePnbfHnXOsw5fMMMvpmOkxEgvTqQK1NqsspoCtvb96x85TtyTMKk2abTG5X0oV21ah7aaiFBCgXu21GsT4yKoizAws2DqKHrCKYmGRiqOdDj2sVsgH7Er4Pzhz6PnojFNmjmmXN6jSye8lbI0m6UmiCCBdihV1ij3LmssyNBDlwr+oqwqoJKqCbYt9Ts9gUb+fAsR1Lt2fLxJO+nQz6Aytw4slTwQRV/HH2wGUqYytWmE0LJ5nNy5Y5gSZVQwY++2bUFJ+lhQIA+oWAWs34UO4uvxSZWHLpG6sm7F21Wx3LXvd2dvF4XczDKg96uobf3Ai/78nBjNdp5nLIs+agYQCVVemF15GxNXuLPmvkYWjAAnGKQTv2P2wmeaRXm0FACqLpLNySwBO6iqob2w43wVzHZU8BDR5hlW6BIZari6PwfA8184Ny9t9PziK2Ub0XUgJInHO3qAt7WHyCG281gL1Xq+cybiPOxiRwD6UoJpiLGo8B9LEGiA2wB5xdQF+4RLs0JSnzPUIXZTpmIdIbpWsxn2qtU+24sc774uRd8uv8A/JygIZ9ZZSVOvUG1KSDuDp2BqqwX6Bl8vJEGhlddBKqGYmy1epJJdGMbiq8m6NjBOPJCVBHmikQVW1aWBdjGBQViA59rBSvkk72CMDhXWQ1cd8ice6i/lO9cnIFOYgdHWgXiFlwTZJ9wo/ve2KncvfayFPy0KKqrVPbageQ4IAJNDjawKOGLK9r5HNemuiONlFStCWBBb6KsaT8Hzzz4zzuTt58tK6gF41/WBYF8BiLVW+14iyANLOzgU37cNdLgn6jOuYnQNEhoRppTWQNWhRfHlifFgG6GGTrWXcexNemVoz6aqFBJLEsHI9ONjvsRuBoFVukdvdvLmE1CR1k1aRS2L+5sG632vBL/AIbn4J1EMzMSutS+1hfJD2LF7GzV8i8PdjciyUoaodzq51oYNKzglANQo7MzUK1lgEqrr54FYNZfoACRRKsqhgTJsCdiVs8WTam2O38YB53ubqcCsmYy0bKbU+mQPsV/plq3JsVuSbx89L/E+NSWlyzayQdSkMTR5YHTvxxthi+IGpqyQKTX71O/d3bkDQmVBHEQqkkXp3ZUsaRf6l3qjv8AwnZTMtlc1FmJT64SwRq9wBVk2u6IuwT8A4Kdb/EJ5dYiT0wSCuy7V5awfvQFeD4GFnOdZnn9hN6uVVfqrcWBuf8A0wtrR1uU9GNHuN8/e6MhJptyUiki1entxYYK62AAGFKtDesLvUu6c3mojE7alG7lU3O9+4jxe543q7oYH5LpEkjhSNAIJLOCAAPPFn4AG5OC03S8xkxI0UiSIVKyFDuoYVTjxe+wJ4whaYEt6TFkNiYl4mNJz6y9ahewsX+143TpHWEhyhVljaokT1FlAUooYoCNyGChbJ2IKfO+Frp0+dVj9q8/e7rBbqPS0iy8MockzLenbauf82MHOhUyplv2hnuDu7MZiWSOAkBnIHo6rZFFACtyukWT5FnbjC10/ImU8geAPJ/b/wAsF+2OgPKPU9QxKSVBT6zQt6A3IAO4HN4uz9MzWQSKSCW0zB0WFH1HxRv4O4+CP3YV23UygCr6jd21FL6UZhAUICAbK2V1KS1WaC01Ha5L87fORycrUuhXpdAp7Qe7Ykqu5LOfa3iybrCsOsZ3I7SaZBLtpY2u+5GkfIarHg0D4H0/Vc7Mpy0aLDqb3KpOtmI00SxLcE7befuMD6m/SNRhV2De7jDkYIYVkTM5w+kylYrZ6ouDtRrdR5B3IvA/J90wwI0OUiM7BiQQCFCcEEHYDbc1vrO48j+l9HWP3zwavbYllbVGCar6Tp5P0uSNiDyMNEU0b6Wy8a6VBtrUIBYMgIZQmsAgLo5IuxxijjWVQMcmBHURoepSw5t55laP8wzMSqq1BmJJTVamjt/5HDF0/uPLQuF9VpUItTVFTYYrIXX3KWtqUA7kXwBb7kzSvDGmZlT2uxoi/a2mh7f1DmlJI4sXQzvqESMWeBJPRWhqb5P/AEujQs/viZOpiCs0rO/iDlYw/pJJrN2qABGs8M1hitAVQ8ecKy9Ulzo0z5hMvlw2pgBuxNA8btsAPcQooDxgf0DKwaNc3uPqfQCdQUC7riiTzv8ATVe68NceYd29EKj6NNDQopQGJAOxAtt2J4r4w3Ei3s6g5CStgQh0XLZKAokKapXB0SqSXFC9ZbYKKB1bALW3GOHX+qTZPV6oWpJC6xfpBP6oXG4GwLt+om6BNiz03J5fJAzPIN0KlxYGlldgoBs6w0daeGtf3wA6H0yTqEpzOY1GBGKxqbrm9JrhBtZANkgb70/NxAP6Tv4g4uU1PnsjIFi2Z2kmvUEB9yixZA5thYBqgoI5Iol3w6vNkMmo/plhKa3BDkIB96WMjiv4xezvSWzUmxLNGSGDMSVcqKQMoGnSoB32s34OAPQclNmOpuGMxfKq1Vodh6fsCkvan3Hmj+2JFmVaYR8UJtTDvfifmMnPIqlvTkDldv6W4Rq2Bo2Qase0bbXhh6Vn1zEEXqL6gzEKhxufbpCvYrjWpFjyBvexG9UymddZoFMjIyNGP+XiGoMoOklVFGrFrsKX9gG/DiBc1lJI5mdooWIozMiIrjVYVfqbWWa2sbVW+MOXdhTM3GCaJgzIdQ/4bmpctG6TQyEabZaUkivUIBAZfpcDfmqvDLmukiRjLnn9SOVqaaggQ8CNbYqEvhxtZ33N45ZjtePM5WRQCZo9kI0oEawGQr9RNbnVQAojAvoXdD+m2UzasZY0ZE11wAPY4PkBaG2/+SV4yzDPQ9pgQNDv3n33D2N6LPPkpSulVPpl1Jo0GXVe4v5BU/PjHx0PvpEnP5uIhmVklYE1qYAF6FkWBuBwarbDn2t0KMRhpVjkeI6H17qlAUqeaoit/tgd3p2xlXR19HTOmv8AqQrQJVVbdBd3qrbi/Pg/UABKfviBeNsvpnv9Mt53vLp4CvAyRLrDvQJJqvYFG36TztxtzgBF3AkMU8jtC6TqQYjLqkNrSnUupWJr6WAqtzxjMc7lzG7RnlWKmvkf74JdC6bDKPdKuu6EZ9t88N5vjaqvesKDuGydCGuwO5oMqsqT6iHdStKCBswYm97or+9UcOvT+nrmWeeCWoywTXpUAxAWzkfWra2cGiAVAxX6gIoF9FIo/dCqrMQSCrbl9Ohk0JZvbUPaC13hezXQUTQ8fqQu5NegS6kAAo2liSVJvYkefg4GORiktVAQn1nLTTzRRTJoVqZjGGIYsT4IuPVuK4OlTvpOOmV6DlLOWaM+prOktGdZFDY2ASAQT/bbfYRlu6p45VaSEZpUAUyKrIWXUCC3tKl9QFN/G4JBJ53v7KtrKqxavYrppIPusMQWsix/9W91jc/ISRiIwUHVxE6/0gxOQtso4OkgFeARdHkEbgYqdFzwgmSQrq0n/UV/yCPuKOx8g4JHrKltbxsSTs6sVND9IH07GzfOOa9FzM5Lpl3ZShcA8lb+rxqO/PnbDNiftgwoDe40dK65HJKJEkKMrEnUwDHUNjWytoph/N+Tip3Z1bXlx6KxiOyjNq1M9m19x3LKCdxQoihXCjkM08EmpQNQNFXG3wQwOCPcOezEip6qKkbMzIEA0lttVV+9/wD3YF6Am7BMBXiY+8zCY2KNyuxog/5G2JgXJx27S7SizGTeVy2ss4QLXCBdxfJLONvgf3VenQhpkjlZggJBo8Dcmr2G/wDvjv0z8zMogiaQopLFQxCrdW7HiuNz/GOXVOjywH+qpAJIDcqSPg8HY3t4wL3LbKDX5m1dAkiyiao4hFZJYNXuFABlIamAsbgnfmgd1runLxZvb1H/AKMEknqABULhWb5pqCIli/qqxsMIOdyGZgWOVmOgn2Or2LHxvY/73xXz3WJpgBI5IAoDYf8AT5xQ8mXXUVlC6I3C2UE7GLNPKuoGozJvuoJGrzzxsfHArD70zINJKWGkwx00ZC8hiOWFURVWb9wIxmvTO45YAQqxOSAoaRNRQDgIT9P8Y6ZHuzNRMWSTc3uRY3FHY+3ja6vAsBaXub0kTUu4M8npyQzLpjYFVZwAm+wohudW+44S722Wcx3Zpi/K5FPVYDeSjpS+So2J4Huf27XR5wDjyOazpZ8zPXpoWCyOtkAatKqSAGIIoc7j+GjK9JeL+hCYn0hXCatDyWKLCvaxU+0gknnwMVPLmai8PDimB6geTtR0f1M2xlcqWOlWdQbA0sU5O529q3tZ3oh3B04t06crVRmNgAtEBPawoWKHqq323xa6YgzKGbOSxwlGC0wChlA/WRywNbPV87nAWOZ82NCO0eVQek029yUBcYsgAvySa5Go7UZMpBhpk9JO506F6ckcEOVjUyIoaVnIAJNFlKg63NivFADHXP8AcMceZOuNY5Ao1JE4MQfbckiwQOVAJ8c3jlnexkILZaR7UgMLBI4BbhdiSOGNA3xwmZjp5Evox3I10Aouz8CicZgDRqEZqLEYuu9Ul6jOIk0iGLZdN6QoNeoxoEnf4HJ+Th06P0vXFFE0j6UFX4C8aFVaAYk/UbN2bOETsnNsjyIIzIGAdwDVCOyb2PtIJHzdVjRsp1uMi0WOMliPTAUqt0TqBAOo2ObG4wjc54VJC38yPMCVvffjuEophki5lW4CztrY76h7w9nc6iuk2xv2ja6CD+H2bCjMTuytNO2n0zVvZ1Nsf06mFnm1AG5wR/EruCFspHBEsZYn3sg2AB1DSbJo1x4/ti9+GPTPThEvsBKl2LcqeUsb7Mu/jkHFU5MiCdTKrKgy2YWfqBjkETiSMzMzxmg2hGAAsD3aRpK2P4rC92Fmhlc3n8u1kH3LXn3FAwHFFZQeKrfjDpPl0fMeqtzBwseiP6gLsVYICCtY/wBVHxeMz65qyfVllL+ope1dmNMK0HfcgA2BzVfGGZloEdyhy6IoRqZwH1tnH1SSKzRxEWzWFuozr4+fsPnAj8Re2pRebXZkUGQFj6oDHSCd9687AgGiWrYrGkM1uJG22aL1AGDXRBJ28GqO9XePufueCOOQIrEqQ0uly7aVIo2zaSNe1bhQ11V0DyK4ON/1AVYHYnvZf4kxBZnzEYSU17o63tVUsE+v9N2ARwL4xf653L+aXXlIpCAPdOAQGX6XEYNF3A8bH234GMKkuzdWTvxV/atv7Ya+h9O6gIP+XkZYZ/0q+zbGzpF0w0kEiiKOOdeNbuWDMxsTpmulQ/8AEMqMsw0SurFTXt0v7iaJAUhS9HgYZe5u0IDGZXZYHC/UB9W12y6RfxtRFi8LuT7czeVvNRsjNGuo2VNhgVYKQx94DXWzEGxdVhmh6g/UU9WF9Pouh0k22sEnW4PsI0+B7STfzVWPZAkgQO4s9L6tPkTpzMLSwuKDaj5rZW3U35U7m/jDJJmMrm2WZQNANyIrBS+lDWpfJAUb1uR98fXVOpaUWCSPSIgdRYArIuy2xYBdP00tWPuawoydDkLetk9Kj6lQSbkWR7AwXUNjam/9sN9h3LKjIMjsn56mmQdJg/LyTRxyQfRszAkaCDbbbgm7J22/umd4dEiYTOkZDs/tVdBphps2Gqm1GwOCVofHLJ/iVLGKliDTDZnJFbfKaa2oDT5qsUcx3bFNI7TK4YghXj2G/wD/AFg0L8ne6HHGDmr6Ir59onHxjOy2qlSfMPmhHk44TG6sWcuxvZd9V8KNzxe/3rD30SOd7+oSxRgg2VjLlgoUD9dhSNNEWoFUMZvn+4GaRJIxoZUKFwADICf1AbCgdO3isGf/ANdCONRl4mR9Ws65C8erf3CNrXz9jx4AGJrXHdQFdEAyd0dvyyvNmFYOwVWdQtMBoB1EDYHY/BNXQvAQSS5wwQAEmGMqLJNgEsW+21ChwAMd+rd0tMpHpqGce+Q7uTsCQaFbbVvQJAoYp9v9aOVcsER7oe67FH9JHB+9HGcgmxNxgWA3Uq9W6c2XlaKQe5QDtfDKGH+CNsTBnq/XIsxL6ro5Yqga65VFU/5XEwlxJ89L7i/LQiOFbaTebVwxBOit7FCj43vxeOXWe5p8xCIpAvpK4aMBa0UCKU+bFXd7j97tdudHEkYlaEMizJbFypcXTRItGybFt43GNLzeZUwhGhysiFSHjjBFaj6arEWoH3Cx9IUbjjD15Mb6jViDMl6DlfXenZdEYvSzFQRv5G4P/UkDDRku1Isx6ci+nEroSo3Pu1gBJB42JO1cf3VOt5JYCiqXWYLUyMpUo4O438cG8PHSJlMaNHJGsJK6hK2lvaD7mq9VFSKFGtPxeMhA2ZuRXJxB/MEdy9Cgigb2okiEAMC/9Sxq4PtUiwtb+eKsq3TOnPmJNKfFk/AHnBDu7PRzZktGzMpoMx8t5ZRwBVD71/OPjLrKC0kETiE+G3Uha+o7D7kY2r3Mm6BjzlOtq6enINmLq7AMNRJ2K2aI3oixTAHHmf8A6ALSkgIzKxYnVwGpbJ/1FdPG3xwn5WLMZuX0iwRo1ZghBAFbnY7A0f7YudH7b9SeZZ2BaJYyKv3mSivi+D/cj+U+3lyQyzOGGM8yDfnJdc+oRlmbQgYmRiS1EqNhdD/C77h1fMpKIcvEwjZiKUKpSNbOksGXn3EAfYEj9WDGa6Y8Gl0iC6fagUkItk+4gAiyFsmuQu9c/Pe/UocvEs2klyQLDj32rGrB/wBS3/f5OK8fKr2GiFVLbi13dP8A8PUotj1FXTGza7oCzq8IGo1W5UAGsV+y+lAKzmTTmJDTFwQVJGrQLGqyPexAr6Vvm6na2UDy/n8wqVrHoxaTpNfqIA+gVQP+qzvW7Hk8mmYzEjEghSSNJEcja1IPvQ6nVKFqKJLeN8bAgWBqC3G+68wB3VlH6dnfzkIR4Zm4PFsAzLXIDbkHxuPG4SfuX1I2VINUj6rkY6yC40sVpQb0+0WTQ353wef1Z84uWdPzEeTOt1jAAYqAqhgCRQ2BCj/WPvhjzPUsqVKSqRsPrUoT7QQzA+0WeE3sHcecbIgUOoi02xMeny8gYBlcM1UCDZ8CvJ32w4/h1nJ2maJJVRkiYqHBIbSQPSYf6QGZuLFHjFnoMIn6qSCrLBFsVorZULtW1CSQ19h9sFO5u1Y8w3qQyBMxvqIOzEbEmuGvYte+5ojAKa3Gr531O0j5iKHMSj0cvHGsisArWXUbAajSh2fTtTV++MwzuZklJkezvV70t2QPt5P9/vgz0vo8+alaCSahAzAl3JVSD7iOa45rfYCzWGfqfbESZeZY2WQeixQgG1ePS5/koG33sftWAQOxCLOiYi9MzojYeshkhKlSl1zW6nwQaOxF8XucMI7tVFliyeX0ifYA7ldSFGUAfVZOoXwcEOyniaF2lqoowoDOo5cA86bFEXZ4P9rPdGXgpMzlIwk6e9PSW1Jiey5I9pBS3sFt1q98EMVH8xTV/i5b7S7PCwmPMRgtIDalq3PtAuv01/qX3nzWAGTzzdOzDQMwkhJtDY21bEN/pbww/SwuvlqzEkubyq5mEKkdMqore4DVqIZyDRBsWKYA3ePvP9qw5rK7yIrm2hfWxANnUpLgXZ0qQdwQSTexAu+o3yu/H/UEP0mZWEstL7VbUWYqh1Fl1Fb1ErsSR7TxW9cOs5GNHbNZRxFKte0gaXGldQrgMT7vg3yDvi72x1YzQNkZyyZqMiK2Yn2ltJIGrTa8MQN1o/ODPb/Qss3rNGkjIIzGkkqGySB7wa5WqB8Vv4GHVAFJHiEYrRbv48Rd6f1xs1Hcaa5gyq8RANIdW41EWNWxIqtfjnBbr/SyQwKeqImBBQb0A29M1AeK+1jAruHth429TKssc0TkBktS2mgeBRNkAEL7gTfjCkncWcdANUjovI30ncuQwFA8n9h8YCczhgw63+ZuRDsHvX+ZY7ujD06x+8V6jgjnQgIoE8MDZHm/vgH0jprZiURpyQSeNlUWx3IBNDixZ2wdzPXcsYz6cTo5Ugp7SgJFHT8DnxvhcjJUalaibGx3/wDYjGersGHkRVqjca8z2KzA/lmeZlaiNFVV3ZNAMNJOjmqPBBI6btlkW9YMisB6NHWT4WhvvxY244sYfegdwMMtG8+wdHYvHGSKkkIOy8PsU+ACo33GB3ePX1gkgkgQN/QCJI6lGDIxIJQ7gKGFA8/xvEZEwNho+8UOtdWjmSONI1hAJLjcgHha/VQWz8ktxthnyXVOm+n6SqgWlD61a5BQsqf0nnyN6N/ADona7SsWnZo4xEJSf1MrsEUi9qJN3vt4JIwR7g7PgjT1MvmDpDqpE/tbS7aRJuq0Aw3FGgQb5GHCem/EovMyPsWZRzHZsrNqy+h4Wpo2LgHSwsAj5F6T9wceYGZhJ4maMSMQhIuOQlD91INEHkHEwskeI30Zc6T3O0WXaAoCt2rDZlP9vk3gzlO4IgFGaZh6LWYIxqEjD3A+rqYUST7BQBws9WkhcxrBGwbhzyHJoAKvgDj5JP7YvR9qZiHRLnMrmky3Lsqe5R8mx7f/ALgMVHI2viRIEodV6mc1mPVmOnVpBqzSqAB9yaHOPnLwQDMaHlLQ6q9RVPHg0QG/fzhr7f7FTOmWaN5I8qrERggNLJpFnawFHG5+QMU+5+xzl4PzUMhkguvcKYAnSG22I1bEbEWvN7KQe46tXiCeudNQZhYssrMGRCBdklhdg/HnGhtkWEcZlCxsF1iISBQSuqMUbVbsDVf6TQFgk5xlPUycscpQEFSVN+11ZSpph+5H2I3w2dQ/ECF4dIy2qS9QM2hkVzyVXTsPIAq/NmzjJQ7jE21wp1btSPMSvLBPU3oLKijg6fYFogEgsgW/uuxG+BHaOSSaMzsxlzcshC6iDRAB1Gz7QOdX7Ab4A57vHMyoUYpRHuIQBiaq7+a2FbAAUBQwDiUsaQG63r/P8YYMoawIVNGzuabnu/tAOXkf1ArWzRjRqI3Fe1gDYFkGqsUAMLbTz9VzKhiyxrtdltOzECzdu2kgePsBhYmyzISJFZTWwr/r9ucNX4f+r/W0FVQaXtv9aamUDxuusH7EeauQQZWBN9zVVR56L0FLeIgyBVWNI3XyRd6wN1AWwCeDztvX6tDHkVM2+j0wQjsTbtTKg2+dyP3ahROLGT7uXLxD1MqV9Wm1SaffpBX2na9tPNbX84VD1L/iebjhKlcsjl2UEWQSABYA+Qi/Gon9mHK10FqMQUJN6l/ofUGykQAY+tN/UzBIJtn3VKXcELvypB1j9r/RDG4VXjAkeX3AA6RX6nVtwQo/fe6w09L6TCscIJ060bVGhUoGYEawCTRA4v2jnbyM75zy5fLyN9WYWMoGNWBJcYJKij7SWCncb/OK5LtSIvpI67HcT+x+irmYp8xK5VpJCEIJBtR6jnVwu7pua4O4wa6Tk2d20yqNMhQMkpoWq6owGon3e71KNm/OFzokc4yqWJBF7tIVBsHJ1OWokggDauByLss3QcgsIJ9TVGZaCE1ZsMHBPu1EnYcn7CyMeMEC7uLxqNnIgdQD230iSSTNt6kin1mjb3KNXvBbUTx4srv/ABeCvbPRQ5b1vUPudCVnNbkrTR1qHsbkAjeyRvidr5uR2zSwaSJM3JuSdIDsukmr2Ok1xdE2aonIO3p0R5PzwOvU2mRDRING6o2QBt/2ZegG2MooGNXFT8OchEozHq7TQyhb2OnYjVvQNMh52+eRi4vUoctM4ChTFqCBpDpGvfdRtZLHjzW3nAnoef8AT6hmYtwuYsNS8EESmgQPhwNvI2w0dO6P7LdtKzRsybC0oj3UTZPiwSTZuziyYBcmhVFoiCu350C5jKqzBIrzEF+64yP6ib0CVNEE/DEY86P0d5CrieWJWLj+nJw/1fwCOTe2++B3csX5f0mjEnq5eTUbsKyt7jtVgWu5J3BJwb6d1Dp4USepIWldX0mh6RvUI9gbrjUea8HBDBVIOj2JLk5GRaUf1F7uXJakGbhc+pCE1gjetVLIDufa1L7iTVb0KwZ7Z73iETK2uNtJpVYBQSB9P2u+bofJwPzPWIFZzlo2lU+6VhH6Zv6lQAs3stb2AoA83jP1X/A/viPIFY2BqFfSBluavl89Lm1UmRohZ9GQMrkuwACuSAAlX97A8jdN6XLm4xPkoFD6mpyosgCxsboA/PPwcBsl1iaJSkchCtyuxH70b3++CPbHWxBmPUl9Vle9eggEknkkj9+CDvzhrWh4lGYNRHceu3OzyuV0OmWWVxrJkty6agAoAHtNWaG5FfOFP8Q4YFmj9FDHIU/qpp0gHbSQK2td996omicNmV77gMiJE0q6EKrLKV4IF2TdPtp1AfTe18rfe3WoJ1O/qT6hTruNAUBVLHcsBz8mz52JYFa9pIgk7gvJSZuHK+rHKVhLVWoGjqvYHjcXtz/fAzNetKnrSFmUHRqY+TZr9+Sf5x8vnZJEjiJJVNkUfJJPHlrYgf2wTn7az3pazDIUjsadQLJW5/pgl1Auztte+JAGOzKdAf7jl2tJC0EOaGmTMIzesn6gu6oqDjSF0uBW7ffFjuPrAkmRTMlRuhKeiymFaJYsHX3MwP0b1Z4855H0WURDMI0ekC7WVQy+Nxdg/bnf74oTZrUiqUjGi/cFpms3bHknwMVHIAACOpKrJbzDXXY8kZ3MbuFNGox7b0jVp5oar24HA2xMdI+zpKBLgEgGlFjcWN7HjExMw00udodO/L5oLm1MZlgJiLbEEkbg1s2kOL8XjQc53Q8R/LGMS6XKrIykKEZTQYK39X2gm7GsHeuSoP0NmT8xn6nOlaH5jRosWI6EZ91EGwaG97jFTKzuhCx6Ro1tpMuo17V5C+5gCF+4G2H3VRkA7Mv5POSZeAQRNmFCsW/+GADqFncblRzW/Gxx8dV6zNmoEyESL7qAbZF0D3VR+k2l38DzeCS5/MRUhiVDpDHXMDoBJJAHpew7kirI/fgR1CZ4mnEqQ6yia2Eyn3amOu1Si17kAj+cMyFPN/EYOGHsD5/xOPWe0s/FlGLiNoYwGIH1JXJUkfB30ncA/GFvoGdgjk/5mH1YmI1V9a15Q8fuDyPjDd1TueJYXVEWR3tVqYyLekr6gRlOgAEUBVnagBhGyGaWMtrjEisukqTXwbsb2CMTcCLfqu/zG3o3SMtnc3M6IyZaMe1YwxvYmzfu3pjX7DwcMGT7eyiMT6cml0VyVcBV1A6FBKamu9x81t7bOXQZpkvQzLfNEj+9c8+cNnb3delFjkpnDHQ71pVTRCjcVvZ3sXX7HKasGKbOx3Lf4hTokccFFnJEokYe4qwsaz5YKVTSNgFFAAgYA9Lzc+WKpGQ4zCqxjUncE7K1bgmtx8H+13uTrS5mMRRxMXV/VllLBrIXSStAAIdv7IPsKnZ/U0haUGIyPMmiPigSfNnZbAv9sZTseIwvKzLnUlleeOTqMcscL7AqKHzsTf7k8kYuSNCM1AnTGAMsZjk1A1sb1kGyDS67B5A44wc6gsj5LTKJ5AJdJ/qR6djdFPnUNVt4bnfCv17JCJVzEcT5d1YCrQrqGxohrPz9PHyN8Ai2u5R+NhtozZjuOcaWYDREtuRsHrSwoadmoWRuN9qG2E/uzuMZogKulQSaHB8Anyx53Ncnbkml1Tq0zL6TjSL1MPJJrnzwBQwJIrGKrdqIOVwdDqa32z1XLJl5UWVi6xUBWpWAUDyAQdgpPGq9qG8h6hl2hRWYxmFkeNAgBkoUdTNzuK1HbcWecIfbfU4o48xHKt+qo0n4Iv5O3P3x51zO5d5Ili1rGopzQF7knSv2HyTzimwMr/yIqqgX/wAjN+GXVBreFnRGedZFJ4PIZP33DLexojkjGhdUzOn1JGkbQPDl9BrY0WNAEDz9v3xi/cz5M6PyYddqYNfwOSeTd7ihhuz/AFvJMZJUUhWhYD2H6iwA0qdlaiRq+KxzfQHKQ10RCmxAHdvVr6gs4JULpI086QTR34JHg+Kvk4LrnYXQLEvqiNdRpdR+4AZlKcjbcWDzu2M8Bs7/AN8Wen54xOGXceV8N+//AFxSr7hTlIP8xk691qYoWK6fVXQSzW2kjfkWLWq3Nb/IwNzuUSGOOSOcazR0ckFSOdq59w52x95/OHNSRxLG0a2Sqbsd99tgT8DBjofQsoMwDNJOirJpGrLswJWrLCtls1XNncCt3KZH0XUZzZ7+JSj7nj1LKYgZdLCS6KtdBaBugAKo3sTgV0XKp+YiWcAKwLDUaBJUlLP+ksFv7HnDj3jm42hPqEFiP6R9F46IPuQKRW1q2qzYIFLvqSumyq+Yg/MMTEHRXJs1GpAI+aC/4weTK6MmxyFiOGS6N+ZhljHoKqJcLOvvf3AKBWwvc6t9vG2FrM9tyLE8gK3FtIpIDL/ncebHgjDTL11YyQnozx0oFEx6ObQEAihXO22nA/Nd9N/zBVFEs7UXUDQqrsukEEnbfxvubxiy1QH75gIIPq3qAMv0yIwGZ51Ug16em2Jomhv9gLqt78bj8qFLqGDFSRYStRvwt+cWemRQFJTM7KwjPpqFPubxZ8D/AK4YvwzaJcy7vNHEyJ7GcXyaNWy01eQbq8Ios1C/gwlBmoYs7lHbKSZKFEZA0qEe9lYLISRuQSLY8c7AYO9L60Fk1LBMUfTRXRpUj2loydN7EG7IJvc3tR673A06nLs+U0stuUJ0vR1AAkbE2t7+DuMU+lHJGKIO0SP6aDUT9J07k739QB9u/Iq+HZimoy+k+8+cp0WBs5PJNEUieY+hG59lmydRjJXbjTrHJ8CjZ7m7Xy86zSZWL0RCrEOFYJLoGohQSV0lbqQVZHFb449cjySwWpjIEi+xW97DV7gCGoWp5I/m+OJz+bzOU/L5eKDSLjMvrRqzggWArMPcRQJF+RhhVVFcAL8xFT1APbrrxXGPcaH0nuPIQxJFMJ45Y7V0CagCCQd9Yv8AtiYXASWZlHovecKxBJMqWkCFWkQKTxp1b0wJBFjVVj7nH10gTOzZyLVFEXYJpAaRiQqk0TWkst7HZiaujSLlsy8ZJRiCQQa8giiD4wx9N7pKwLAxKgIY9QuwC+oHbfgsCAL4NjGvIUYytR31GD86Cvrz5llOogn0N+AAfHuIIHPzW3Nzonb7fmvVzGh8udIUNHGSQwIUsq2irud7IBq/smdc65+YCRgkKPqLEUT88D4HI2x95Xu2aFHjGhwQF1WwBABFEKwDDfzz5vACqp3KNyXrwIQ69InTs7KIY4mEkVUy6gjEkEqGArdeNxR+KxT7L6ZG8hln0lQjvGr8SMhXUv3IQlgvkgeMBPSecvIzLe59zVqP+hRzxwOABjt03PD2pLvGgfSCLCs4rVXF7Dfxt8Y3bSWipBmmdU7cllyiZj0FjGoNEkcRMqrzWrZWDA6QrAiwCDvuh92dvywhZ2dHSVqDLQN0DuAABt/Ng2OCWXrnfMxy6wLmYiFpbiDKXBNEHf2KF8j52HwkdY6pJMwUkaENKqliu21jUbOwG/xWw4wzEbiLehOOSzrRUatTuVI2Yf8AWv2xa6J1RIZmcp7XGmgd1BZSSPnYEUfBxVzqBXCa1dVAGpOK524vnzjnnIVU0ravuOMRHvOg3VX1HfqHecQhKQmbUxdqpVCsb0sSQzMdwSbssCdrrCRmsy8h1OxY0BZ+woD+wx6cm1Ar7gb3F+Of8Y6P1JjD6OlK1A2Fpv2v4+2GJMGViiYe7U7dkeZGkVCl7h2qiaokc7lgACRueRzh07jyJXLvrSKQIq+309LIBtpXdiaL+4b+6zwDhEyvctIA2snToIsURqDArVU9gHUbut8XF7mmlBuYCloeo5JKgg6RYqzQsnwMVGGO4vR1FE7WCN/+7xsHRe2YospG/owzJLGrmUq2oWoJFefca5UDbY+7GVvC0zPIi0AATv8Abf8AvV/zg52T3AcvIwllYJp0hWJKbsLtb/nauOQaOEUgHe4KavaMXTe1YWSUogdr9qOSrC30DgUACQTqU2CtcG1HufpkeXzJQsHGjV/TFBWayq+7eq0k+aODHU+uosMqxS6Wks2jFmI1il1GtINBztZ8ni1MQSSBpKZq3Zjuf333ONyFfEaidDcMdmxxmYtJF6ulbVD9F8e+wdtx4wc7v6O/pqPSDTIkZ1QrsVYBQCKHO11YB2+cCO3c1ojcoycUyOQNW6m1FbkEDyNv8FpO54AXCmUMQAZGIJAFHSoGxuqJbgX5Nhl+nVm73F9XV6ih+amilUszq8Oy2TaV+n7Dc7fc4f8AtjvFc1KyZ1oI00e2wUUtsDbg2CR/f/qldc6uJ8yZmUMCRYrSGAFcDi/t/jA6Vtbexa+wwlkHUdTQu47/AIidUSQBFaNhG3sEcmtQGo69RJLMQAGvggDahqU8pmoVhkVkLSPWk+Fojf8A6j+cVc1lHjbTIpUnwf3I/wBjjr1Lp7wMFcFW8g7Ef9/OA3qhUlSSJU343/b/ANMNnSe2HkMUDwOkrMWZlJaQoBwIzSgX7dZPJF/GBEuaaOeOcw6aKMqstK+kKb4Ao87fOG/pvefqZlmCEGZQpYABlC2RVfUfp4F+0UBeGAuT6aUevdnwLHI2WllLwqXeKZKOkV7gQoBFk0Rsa5wE6R6Jy8+v2yxgPG90RyKG4JOrRt4BJrbDL3XmZWWeTW/pnQAWUKZV9S9LjmrY1VXoaxsDhEzkut3ZV0qzE0OFBPH+2+M1gzECtGaDkuiZhIBmJsxLqFN6YUMFEgs/VYD6VBO3wt2dhmRmdlRvRm/pjSNKAg+nQ1MtWT7bIPmvg2Y6R31FIsXrkI0NUvv0MQta/ZdtYB0sKHizuAadTjlzOWRCyIFMbOlxiRjq07j3ab0rbG6vjjDuFbcKnGiJ36lmQYCDHN6fGv0Sqp7lBJZtuNrG+9E4YOyMkXR5I1HvYaWaNXEirVqFFaWoAfWdyeDvjpkUhy0oYBnIUlTKwcxyH/5ZX3EEhlogE2G/hMz+ahizeZ0PNFFqBEcD6QbA1pY22NgbV/bGHo8R3Y+Y+ZvuLKQO0UkGTLod/UHuF7039NqIBoiydt98TGOtJuf384mFLmSsznj0YmJhJhJj3ExMKYZMTExMN4hE9OJjzEwkUSHExMTDjqYdCepj08DHmJhTKL0Z4MTExMHzFPU+rxMeYmFjv0J6cfSua5OJiYxg4/u/E+cQ4mJhz1EHmRRgt02VgAAxA1Da9uWxMTBWFfuEFSsTZJJ3/wB8e5iZnclmLG+SbP8AnExMCBpJJCyiyTWws3Q+B8DHyJDXJ2O2/H7fGPMTBHiO0t5/MOwUMzEUTRJIv5/fBntdAYp7AO3+2JiYfk+6IncWRgg7EwgE7bf/AJNj3ExNuhAIcbOyHpyMZHLBjTajYrUBvd7Db9sKJxMTGhMvwSsFFEj+cTExMN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24" name="AutoShape 24" descr="data:image/jpeg;base64,/9j/4AAQSkZJRgABAQAAAQABAAD/2wCEAAkGBxQTEhUUExQUFhUVGCEbGRgYGSAgHhshHx8hICEbHyEgISggIB8nIB0fITEhJSktLi4uISAzODMtNygtLisBCgoKDg0OGxAQGywlICYvLyw3LDAsLDQyLTA0LCwsLCw0NywsLC80LDQsLCwsLywsLCwsLCwsLCwsLCwsLCwsLP/AABEIAMIBAwMBIgACEQEDEQH/xAAbAAACAwEBAQAAAAAAAAAAAAAFBgAEBwMBAv/EAEAQAAICAAUDAwIFAwIEBAUFAAECAxEABBIhMQUGQRMiUTJhBxRCcYEjkaFSwRUksfBi0eHxM0NygrIWJTRjkv/EABgBAAMBAQAAAAAAAAAAAAAAAAECAwAE/8QAKxEAAgICAgEDBAICAwEAAAAAAQIAERIhAzFBIlFhEzKB8HGR0fFCocGx/9oADAMBAAIRAxEAPwDEMTExMCGSse48vHoGNNPVX4wc7a6D6+cTLSn0ywJN7HZCwH7nb/3xf6f2tmows6rCWosI3IJpQCTpPJ3AoWRdbHA3q3U/zGcM08egF0EiIK0hAqsADwaU7eDjAw0KuaV1HsTKehMpCQtEFKy23BIAZqUj3c0SdiD+6t3l2RFlI/UhllkMbVKrIRQBAJDAaeWWh5BBBxo8veXT4yWjngdAiAg6iWoVWgj3UADex4Hi8Zj1rOZ/qETSs5aAM5VbVdhqdmIFD2ja/mh8XRioEFRciyU28sSOFjokjlPgmt/F3WKTuWJLEkk2Sdyf/XGr9vxyTCOYQhDNYdNIZHXT7QFNmzu1eNQFEMK69a/DKExKYfWWRkL/AKdFg0QdhXyPjjDHjNArCcbq552X0WSbLokrEaEDKyt7ihXUIRq9g+obnb6R+m8cutdqwyNIvqF55N9bABQ7MbFqK1XyeKJ+AMcPw77j/LuMjmoJmKlqCD3aaJZSpqwCtgjetWGbq/csY0w5aCRzK9AyrQ1Mxbf2qAKBGxujt9pHNtSyYV0ZU/DnrZMBjaMSS5dWjljpbqNQEbg+0BQt/wCpbPO5yfrccaEyFwhcCgBqpVKhD7bPgVsBhcyvT1gzULzrSZyM5aUnaphukuqh9a+0sNiS/jF7NdnxRzGQhirNTKASokquSdhQNki+ObvFCl9+JLiwum8xP6B05svnM3lVZWChZBY2IFEML9thZdgdj9sO/UO70kaBcskvqx27xOjBeAtf6QtE7ih/JorWZz+XTq+Ukjf1IpoRDJ5Yn3RgNpA32j3A4ANcYYW6oBMSsJtyBp9BixNigC3t0t7t6J4B+2yQDcKMvVEwP0hpYc9mZnAZvysRZD411QA5OkAUP3v5x0yXXkWQgnYamZFi9zPqJAchLpTRGrbyTQx7leq//umYVoJCZYIQsbL5UAgUPpsXWr/ywb6d1DLiZmfTpkYW3pSDZlBBJJKqDR286TtRrGBQHd3ADakVEh9U/V3nkjRY8sFkdfCXRW9t2EkgJH2arqy05jpk7+pLl5YkTa0IGv2il9rbFGbgUbNHwKF9jzLmTnpZKIzWZFCgSdOp1UDwPctft4rFnIdurIszCecRq1KwYqFVTuwsaRRVgdJIobDbCgH/AImoQVqzBvfnVfXEeTiA1yt7tQClEUhhq8LXu38DVvRx8dG7HQkMhbUyEJqT2HVsSLOqwpPxwdscossJmbNRhiGJjy6H6jCgKMxvfVISTZBN6sMvTuvZeRois0Sutgo8egId/abvzfBO2wrBVDQmewuQEUO7cjLl8kYvRXSzh3kA2FHSK+GvSpHCgrROonCR0/qUkDaonKk815oggEcHcA74fe++vPn8x+VytlQTqOnSGrTZrchR6YP7/wCaOR7DD6j6t6HWM+00Xbgbf2+bI44whcubMJG7ET89npJmLSuzMTZJ+f24H8Ys5HoM0q2gBJql/U18UK35v7Dc0MF+5OlmBFWSOnawoXhaJF/fV9/9J+MEej9xNBLH68CK2kxiaOgwtdIa702CFJPOx33wxCjozHjowDmO3zHSvrWQiwGUhT9gdJB23u/9gQk0ZVmU8qSD/BrG0deyBbLTOCsKwxXqfTRK2VEYViGLBQNVVRYD4GR5GZC7GUO2u/pqySfk/ffzgGqEGO6lEjEx0lSjwQCdrxyIwkUip7iViYgxppMTErHuNNPjExMTBgnoGGTtboSZhJGZ/cn0xi9R2vVQBYjgbD5J4wvQkWLFj4ur/nF/L9ZlikZ8u7Q6jwh2/b4PnxgiETZun5bKRxI5+oUozPqEuh0VzftA3NcfzzlfdPQGyxim1648zqZGPLUFJv8A/wB/3vAturzlzL6h1k2Ttf8AaqxWzOaeStbM1cAnYXzQ4F/bFORw3QkuPjxHZMPdKyERiRzpcFT6gPMZBIHBBoiq45O+2D+X7LEhYh5IoShbSz+5RQ1DSATovbU3yL3GFXtTPJDmFaTYEgaudILLqJG2oaQRV+fPGNpySomVTdW1WTIGVtWotuKBBX20Bxv5wyqrgL5lOflXj4sqiT2r3Ient6GbLemhLZeYIWrbcAEXR9p4tTsRRw59U69G0TlWkmUrWlImBKmzp1PGugM3Bv8AgjAmLLQSMMqUjlALGRCBqINjlRasSVII8oPkYr/mJOmtEmZPrZE/04pRpLwaiCI5KJX20WAIPyP9IYgqavUUouQd7Es9W6BLmcsmZy4IzUJ9aKRaBazqaLmzTWV2rx5rBDoPc0Geyu0f/MaqeJFVireHRXoaSRfyDte2/ka5iVVeAyKjlSrGTUaDlvFBFKtY+rydq3Adeyh6Pmo85ldTxMSk6Mfqsn+xNWD4YffCsSSSNRtkmoZ6x0WbMZVzNL6CooYUbGtULLKzkBk9wo8VfJvArL949MzEEYzayiXTUpIdlckAEtp3I2sVuLqsDfxH7zTPPBBDKRl3KvI1kUWOyte3sG5HGo34GA56PGkrqMu8sa+2wSCWDEEKx+oEUdQ45wnGuWopIA3/ANRu/EPN5dsrk87k2jb8tmFvQRYsAixyDcQ5Hzgp3t+I0WVb04FSaagdj7UBFqGI5bg0DY/1DYDIuo9DljMpCOI1NjX9RS/axA2ahVlbo4udp9GMkkTg7+oKAAaqPJH9yB/4T9hgNYO9Rqy63CuS651CPNPnmi1lVQyqdlC6f6dhTYobi7++GXPd8RzZOeSLTG4jooFoq7AoL3IdfcaPj4xIOmEMZYs05d1LsGVNLenfphgAoIK21/Yg8YzXrPRXyxQNuHGx23IrVVE7Wdj5BBrfGagaEKE/dNM7Ugy0eRhGYEKK8ZYO7KPczFr3onYKtA3tjh1eTKyxR5PKT+pLmHEQp2KopbU7Fb0KKFBVO+pjzhA6V0R3YF45Ciglggt6XkV+kfJOw81ti5ncplmErwa4PSVSiu1sxG7E+VJJGmtv98ELQs56mllJMqFy9MI2RAjBdQRBYIaMbl6Pqewk6jfjA/ubuPLwRQxZECTMulIFWxGzADXRss53oEnff96fS/xFDZRjmqMsSaBpAV5SboauQCPqIqtzuTjn210KWRnzcrac1KDIg0/SpXahtRI32+hADy2CCamCsOv3+ZWgyQ6YyPIpJZKlckiyxB9ookqpUAkcmz5Aw+ZXqmWMOtZV3JkYK24XWCRRIPjk7/FYBLm2RkOfCxrGSyLpJRqUBpAwOrXtVAADerPC11cf8RaSVEK5dHpJCn9WZj7VUHhV2Fk8bedgDTAEaP8A9jjYx+J53p1T89KkOTRpIoFW30k2V1H72AHP/wBW5G2FrqiZhgqy/QpJU6QBfncD/HjDf0hCDDArelFoIkT6g5BJewGBb3Ct/wBOmvGDRyC1J7/UVaLxkaWoqxJAugQ/uDb17eOMNgAdmFb/AOX8TKc5lpUUM+rSTp3Pkb1X2B/zgn2blHM6sI0YNaqzn2qedVctwVoc3gZ18j13CyGVQaDnzsLIrarvcc84sdM680cfpugkQboCxUqbsMCu+xJIF15rjEyRehENEm+ppPc3a7vlpKkV/TT1LlRFol/d6bCgqkkHSb80RveU9QyDwtpcAfBBBBokbEbHcEYY278mdqmRZIhxETSk3YLbe+jdWPP7YHda6w+dcGRlQRqRGpOwF3WqrP8AP2xmrx1ARewf7gHHuIRj5wsE9x7j5xMaaTHox5i70poxIDNegfAv/Fi65q99sGAbjJ2T0OLMK1GNp7AEcmwokCwd75JO17D5w/dO7HgWP1YTAzyqaWRRpU70K+pdwQRZ+TxjJJsxHHmdcBZolkDpuUYiw2nbcEfTY+LxonVe/wDKsqspkf27xGMKSxPu1SclW8qObN3h1Ija6qKXX/ysWYXSBJSsJBHQjDbhCgHIBomzuK33wQjyonVdAjlULqLadJXSaINAAD7kb6SBvgDFnwI5UETCSaQkVQUKR9IFXsT81WDnandOYyKFDAskTAg7aqF2Lq12ZiaNH3HcbYJcgEDzHQhYai6DkXULMs0bKdLsANiKBOwvZtX2oYD5ft3Mxl2yshzMaN7ogzAsgph7bpudwNx8YNr3rlZisfonQVOsNIyqxI+o15Hj6jZv9z3bsckcLSEK/qMVjjGx+kaVFnTS+y9e5rk74ooUpkdGKUoE3qUOg92ZN4KRDDmAxIHtVkoWXRjsTVijvtVb4ZemdCIdfVRWhdNChyCvBC61shnIamqqN1VWVmXtnL9TaafUIdKBg4AGqwPcws7gqwo0SN7G2BOW7hz3TDCM0gngP0ONz52DkfUPg/HOELFtkxBZ23+oBzUM0n5n8rJMnT4ZmoGQlVBbmhyODtZFjk74C5vLHYJL6gJN87V5PijyP874M9jmSX1cqunQ4Elm9SOCEDpXmnII4Iw39odOWpJYyAYowAqlaXX7GY3ydJY6fnjAsBSTDuZ50FYo8xH+Z/8AhEHcUQCQdJI8gNVg/wBsb6Dlco0RCFaiIBSykdjY7DcURwSbvbGV57tlHjYJKjskiRatBTQznYnem2Bvba/teCHZmdnT1Mk7J6sGqkmT1FZP1FNwRQAO12pscEFmBU+g6MKgHTiNXVugwDJMAxYza/d7vIIjCkjYhiq1ybOEb8N5hAJ2kXaKVNb7n0yuoCwOFvVv8ivjGi9G6M7Zh2zLPK4IeEINMSXsSY7AVlbe/A+Sd13oOZTK9ez0LFdE9sDVjVtJQ2N7NIuF5PVp+5g2LejUudMzeVVX1sVQf/MZdyWXTpAv3NRNGrNk73hA67D6vUo1dPTVvTOjhlTbSGuqYrR341D9sav0vouR9WQoqKzenpOiipCt7oxp83f3r7Aha7NCZ3P9SzIAfUyxoDVlL0mgxHKoo33o/wB1VUvRuYkhcd/mHOmwBDBphDepAqtpCrZdfcoOxLEBtzxtRwrd79EiSFZWVRp9ukm9SjTVnbgt4N2R8YO9KbOxS5hUlDxxSKuuTdiBStQG21abrVvV7HGfdczeYz87QxsGiiNXGDoG9atySQSNtz8gDDH6hY314gAC/mKUUDEagDzz9/8Avxg/D+dKib8ywP17zHUAf1HfYfGHjt7t6NdlgEmhmX3DVqrSVsUTpN2TtW/wAefWO3Y1OtGCyQo7ml2k9M7rpNWSCeeCP3OFtQASYyhg1CBO29fUs4sOfdz6UeoRmx6hFfWedlNk81xVk4OZSMvPN6bMFQGIIwoaQoX0tKrpDt7ilmhpJNkWUroPcYi6imblBAUnUE53RkrwSTe587nDHnO5s/1RhHlw0UQaw22qxvZegdVAUF3w9AzKdXLfXochlEX+pJHPQkpDqmJIvS1HQPuxo0dvjC4c1nOouUkJWP6pCFAJG5Bc+3WdjWo0PFYu5LpcOSnqcLIyt739SmFsRcSqTqcDcg6t/gY6dQy0ihzIjCPZllIIL6C2klPq0sHoEeR5A2Yeu7PXtNTGrG4PbtWJlURvIzSAlSRsoBIGoAahdA7cA8G8D26RGqsklrIhIcnhfAr53o+Nvvh3h6vBlgj+uh1UCoYnZXDfNgbVZFUDhO7p63Hm820hMhjJaiTuRXtq7oWBv8H7Ynx8gFmpWlx+Z99rdpfmE9VtTIW0qIyNV3W4rayR8fOL/Ufw9kjZm1AQC/cWBK0SCGC3VVudx963xz7V6hDlM7Cy5hxFzICuxNcEKzAhjvfjb42dusdQVMvmWUJptmDTFX1MUPvQjdt20hTpoknn24CgNuSZSBMk6x0l4GGrdGvQ9bPVWRvxuP7jA04aunwzdUmqSXSsak3XtQE+Bfk7n7A/AGFvN5do3ZHFMjFWHwQaOFJF6gKkC5wxMTExosgGD/b8dgaYw7BtRJ2FDgE19JP3Hn4GAIw9Q9Vg0ERypHH6aXG1g6gmmgdJ3XU9sQQbPmqpx436uoj3WpR7k6S5ZV0QrIgfW6ONLgEUOAda7g7WRXxeAsU5hmHqx7x+0rVH97H6q4PnbFybranUD6slUELOfAq2Oxb7DbY74E5zMtK5djZND+AAoH8AAYLkZWIUJHc0rtt4MwxZC5RRcnqqo0kFdJQj6iNVUdro/GGk5RgVWMabcsiKU1LftFg8Ha2qx9VHazj3b8WaV1ky6OSpDbCwa+R5H/fjDlmO/M5HIzy5NUlI9zBT7Qw302DVg82fGB9Q/UylH9YpjU+s10KCSf0/TiEkgQ6VNAMxKiivAalPkWWx8dU7bzEOmHL5oSRkFtEosJsAxuiAbCrtwSLqjXfpPfOSC6Wi9OYA1I0auNVbMaBaxZA229vFYsZTqGUlaxmgkoZDa3T6RqbdyGUszEsBtagi6xmoUBuUYq5oaqCOod4ZqJPQMEcWZatUoVd0AtSKFNx9TEjYbc0Ez/b+Zk0O0yTu9AKshdt64/TVnwfn7YOd7ZspmsrniqvqBUp4BQkUD49jij4I81gv2Xk4cx6jw6ItQLJ64UkMtBSNJF017mrofbBtQDlJOrAkRVzHbGZyqieEyKQWUtYXwAQKPw29+MHu2PxB9ItFPlohM5ppGJjW+bkAU1wOB/bGpT9FBy8YzarqUggtWnUVog0aPxxyAbxnmU6dlMzLmoZFiJHuVkIv26rKV7iNIHHmtvIDJxcoof0YoZqsij8Q7Fk55pIZ3OWnSKQkRxM29i/WBI98ihaXUAleeDgN39kxIsedypCTZcWXSwGGqlUXu0ilqI4qxgP1HK5zpLOIZPUytrrQkbawSFat1sDcp9sH+2uo5bOXKsiJmSotD7TEEAWox5teZR7vkKMJ3SJQj0Acnvqe9p9Yl6gBIrL6se0pkuQUQxIWNR9LAbWRRXYnA7urp/o9S6dPI5KzMEZl9mkBgoA/0/03U0b88jFvuvJv0/MHqGVVhBI2jNRi10k/qHgFjZBFgPfhqwP/ABN7iymYysIy82uZZvUFA+1WQ8nwwIXY0ftgfTVSSe4fqEihGzrmTGXhzMyzZpSiWxEth6QhQtjkEhD9vjCz+H3b865VZEaINPbR+ohKigVDEg2DtYGlgdr8YH91/iOubyk0KxSI8rR3ZBWl3aqqrYD9/PG5mfvHK5fp6flphJIsQiSOmBDCrdwR9Gx+CQavc4YKlwZt5lHuzvRkiGSy1o59j/SdIIFqkgN+47kmjR8HF/p/SoMvkQigPK8Z1qDUhc/GxpBuPUugtg8k4u/h92eEjbM5xVeWfdxIVpUfchgdg55IIGxAFUcButd05bITSx5NzPZtCDfptx6Zcg+pGBZCrwSbNiwoy46Pca1cnxCXTeuNloy8+UjLlfdNGyirALXqYUfNiwfGxAwr9097Nm9MGShZFW7erlkvnVpuhxwT++PIek5jPEy52UqoelhF8lQQoUXoBXg1dD9rYOmZSCKOX0gVRLJpdYbR6elbB31ai+55PggVX6QOxoRA5mY5ros8YuSNlv5HPz/3+/nBHpvV85kwCt6B4O4G9jg7bjg7bY07pWVbMs5l0MNBCFaICs4v7j6iB5+oYQ+qnLZWWVTHqPtqMmxuPcNrQUd9wSLIrCqVPRj4lRd/1L2Y63A6gZCDMNmXb1CF1EIzAq61yAVLDaxVbjxxysebzK6A0MEUIsoh1OgYk2eWqzV8AVi32fkZFyB0aRJMzOpZQRSlVAYEUAxWStW2384Yeg9AIkkM86QrZDUYxr1pufUGxILtp2oC8Ea3U1n7rqordF7MD5hyw1xxGmLuKYncWVFhQu58jb52Ys72pl/T0/lXEhHtaFbFgGw+/j6hsx8Hg45v1zKZEt6OZ9dWDiZA5LOzKBrVwNj7QDbVvxYxwm/FBFy76fUfMONK6xSxijZJv3N7m3rCOCGPt4lGUWDYEUJOmwquh19NtW7u24AsFgvm/i/GFyXkhSSt0tjci9tt6J+Md+q595pDJIbY8n5+5+55xf7bzcMZYSqAzEaZDZEdXewBJskfwPvjFrEV2DNQ1O3Q+jK6l5WmAIY1EhJ9tgX4FttRxX7j6MYCjBzJHMupHOxNGjY/ff7gjDn0LuCJjpIVipW1VSdQX9Q0je7a1oc777kR37k9SrmAzhNRRY5CQRVaqUixb29mr1YdlA3ftJk6AqJOJiVj3E9QVO2RkVZEZhaqwJHzRuv5x0zMnqyEqoUE0FHj+fJ++OOUALqG2UsL/a9/22xs/a0ELgiP8tqBCoIyGZVFh2jvfULUhq2BO/NMADNZqZVnO3p40VythxY077Ct9uOcGukflilL6GoqRUtrvQoklqrk8gfPxjTO7cjUMzZWGFZo1YkkbmPSWIIAFtsSpPNP9xjHczlIEghIkDSupao/dpN0qvdaT9lv/OHRgm/ibjfsia/27kfTy8EPsLOVkk0UHrTYBrkfSfgj7Yp91IGVdVlkAEflidK0NtyC/tFn5v5Cr0PrPU1AWOKNlIC2wA2X9OsMCAPKg0Lb746ZvrHUZNMTDLQhAWCa9IA8my51Hc7kk7+LOApUncYDk+oD4hSODL6FafLmpGcs8iuwVVXkc0Fa7O1WBfOO6fh/kXy4kPqK9bgN+5J3YjSOLNEAb73gPmu4c+MuIzDl3QgqJUe9iTsTrojVfIo2Rit3P1vP/lXSVIVjkIV3hZTXJ0+xiBqqrI4FeawSRkT4mJBdj8/v8RN6tFCshWBmZB5atz9qAJH74u5HLZuP3R2lG92Ub1/4udv/AFwy9L6Wj5NAuXjb1XQGXUuskMNSCxYv7HbBPPZGddJbLvExXRZWvafaV8bbkg8AHeucYoACWMnnRB9zUAzdy59zonSWSPYmNAV2G3tZQdI4utuBho6d+I2SWJYZsnJGEsoNn4ugSQGu9JJrxjn6UsUAdVkCiRTbADUCQD6bHbegD9yDvQrpnx6iAy5dljDIpVvTYqSzNdl7OoKBuRQ/e8NSgHA3UYhmrKcui9yZSTMKZMwVijW1WSwPVawZN9wFUkc8kEAYKdZ7WyOfVXjeJJSK9SEhhYreQEjat72P3+Q2S6FlHi9R8o39TMSJ7CB6QsBdw9aV3uiRv+2B/VOy8qkbuk/plUDAsw9NiQTpFgNuRQ3bcG9O2J8a0l13DyA2BfWoC613PnND5OTM+rGjaSR+oLW2qgxXYc/A5wNynTCXjE5aGN/1shqvkfOOfRsi80qpGoZqLAEivaLN3tW3HnGk/kcxJLIue9PXlkXQihdA1nZt6BIsnzWE2YVCgbidJ2xGcwsMWZR1YkCQcbaaoUCdRYKBtvZuheKHW+ky5KYKzKWU6gyEGiDtdWAbF+ca7F0qo4pJViLh9AR1U+oZCNbMTZOkk1sANJ8HCl1XI9LgOaglDJKBY3YkEprCpR5V2ChSK0hrb4VTYuFgp6lPIZzP9XuF8wojjUGQAUXABGoqo1SttwTXHGD56FksnEFb0yzBg5ZwHZWUD6GFgkEkAUAVG+9nNOhRu8yqshiL7F1JBrmvqW+OCcO+X/DyO2aWd3rkJWo0aJ3DbCxvfjHTxgt4uQOiN1PeldQyihjmswpDB43EdjVR9rVGoZ1IHJY/UcUIu48rAzGFpdLMLQRKEZKOxXUCDqr3A3WO3Vu0Io59ESySBYo5SKY6g13vpteNgwF+N+fOpdKjil0RZdgpJHqSRPSrqKlrO1j6RsRxYJxPiUkFbnQ52CBUqv3zMU/oQCN99Ui6mqySNIPtXYnmzvd7YVuo5p5W1MAKAAA8AfvuSTuSbJJONFyKOVT8smkBXV0CEkWWUE87kA71yD870Ou5FJISXUmSOMEsKAADtdqF/wBIP8/bbExVahKNtT4it0wSTAIcwUCDZSTsB8bgeTt9/vgo/ZwjkiEsiBHDX71BXTyCDwdjt/vsRhj/AC8kcqpIU1HaQVqHxfG6n/vbDL1DuXKTlGmgnpDs2lTYOokaT7CWvm6B3A204qyka8yYKkSj1jo+WikSGJlkMioVs+4FzwTekH+BsRe+HRegQJBD6UY05hrQ6bdhXJPkWR+kbftWAv8Axbp7xxhVzEfpLSt6FkHUWDbNRKk0L+542xc6V+I2UjULJG+ob6lW18+0IzWvPyR+3OByOVT0gEwrTAEmv3zF7unt8rKSyBDq39NaQ3xQPG4I4F87b2s9W6Y0BAYML4DCrHyPkffDF3R3Yma9sEboWcG2azY2FVsOSdI8k87UOzfTzBnIxm2dw1OxWy2/AIO9g7Ec/GFVxjTdxnCiqgbLzPEwdC6Hww2/zi9m8y2ZDyzzFpUUABqFqCBQ+a/0j98alD27l3XMRykpGoDk0lIHAOhdt6BDc8ihsBhB7p7VTLa/TlLmI04I52U6lIG60wNn9ueXdGXUXGt1FU4mJWJicX8wr2xkopZiszBUEbHUWqiBseDf7eceJmDlMzcTxS6LAYrasGFEEH7Gvt4OK/Q8qss8cbmlZqPj+LPF8XjWYO3MlmI2iWCNFWIss+4JC2okOlSVLEXTMbo0CMEKSdTM4C1M86l3fPKjooSJZPrEY06jxuRvuNv2xd6f0QB1ZQ4o2H28fU2507C/OOuf/D940kqeIvEuspvutWGU/DDjbcmjRuk2OQggg1RBH7jz8YYP7x+PkUbIubT0FIUuOX1HkjYxIhVwFQpVA/SbYm63o/AAxS6v0dCsqqCCrKqM5bYlhspemIEav8XQq7W1fo3eXUwgSMesgNgNFqA4Hitga3OwoD7YqZ/qPUJnBlkZTsBWkKo5oadl4Hx4xkc5kka6icYYcgN67j1mO3ZfTjXWpCIxOiM0WDHSAPUFtydR49ux8TuLMxPlfSeeNwaLFn1UrA0QWpuSp+BpHNnCenbGYmQmTMMU+qn1myQfB5O1bC/7HH1kO1IvTZmDtImq0s8i/CgGtI1c3+94LEZbjKCHP8xVncxNpSXWgYMKJ0tRsWvG2GJu+pHSOOSNWWM3dkM3/hJ8r4o8+bxQ6/0ofmvy+XjOqNRr3O7UGfk7Bb07/B+cNHb3Soo4wzwSFwAPOkMG0lmYcAkNX2Hje0wDHc2xdC/35gw945qZ1KxhhGPYhshTQtzVBjt52Hxj3NdV6lNHbuoQEMD7AQV4o7sa1cEn/FYYes5RXYKY2MbQV/S1MfVHBr4JINeK++Pnp2SmlLPmmH9LSSESmktF/WaOrQdxXI3oEE2XjUCgdQWcQ1QDD2vmJRJ6uaASKmamZxUlnWAK2LLpJ+a8VjvD2hlxRkkdrGov6iqqrpsEllvcePnbfHnXOsw5fMMMvpmOkxEgvTqQK1NqsspoCtvb96x85TtyTMKk2abTG5X0oV21ah7aaiFBCgXu21GsT4yKoizAws2DqKHrCKYmGRiqOdDj2sVsgH7Er4Pzhz6PnojFNmjmmXN6jSye8lbI0m6UmiCCBdihV1ij3LmssyNBDlwr+oqwqoJKqCbYt9Ts9gUb+fAsR1Lt2fLxJO+nQz6Aytw4slTwQRV/HH2wGUqYytWmE0LJ5nNy5Y5gSZVQwY++2bUFJ+lhQIA+oWAWs34UO4uvxSZWHLpG6sm7F21Wx3LXvd2dvF4XczDKg96uobf3Ai/78nBjNdp5nLIs+agYQCVVemF15GxNXuLPmvkYWjAAnGKQTv2P2wmeaRXm0FACqLpLNySwBO6iqob2w43wVzHZU8BDR5hlW6BIZari6PwfA8184Ny9t9PziK2Ub0XUgJInHO3qAt7WHyCG281gL1Xq+cybiPOxiRwD6UoJpiLGo8B9LEGiA2wB5xdQF+4RLs0JSnzPUIXZTpmIdIbpWsxn2qtU+24sc774uRd8uv8A/JygIZ9ZZSVOvUG1KSDuDp2BqqwX6Bl8vJEGhlddBKqGYmy1epJJdGMbiq8m6NjBOPJCVBHmikQVW1aWBdjGBQViA59rBSvkk72CMDhXWQ1cd8ice6i/lO9cnIFOYgdHWgXiFlwTZJ9wo/ve2KncvfayFPy0KKqrVPbageQ4IAJNDjawKOGLK9r5HNemuiONlFStCWBBb6KsaT8Hzzz4zzuTt58tK6gF41/WBYF8BiLVW+14iyANLOzgU37cNdLgn6jOuYnQNEhoRppTWQNWhRfHlifFgG6GGTrWXcexNemVoz6aqFBJLEsHI9ONjvsRuBoFVukdvdvLmE1CR1k1aRS2L+5sG632vBL/AIbn4J1EMzMSutS+1hfJD2LF7GzV8i8PdjciyUoaodzq51oYNKzglANQo7MzUK1lgEqrr54FYNZfoACRRKsqhgTJsCdiVs8WTam2O38YB53ubqcCsmYy0bKbU+mQPsV/plq3JsVuSbx89L/E+NSWlyzayQdSkMTR5YHTvxxthi+IGpqyQKTX71O/d3bkDQmVBHEQqkkXp3ZUsaRf6l3qjv8AwnZTMtlc1FmJT64SwRq9wBVk2u6IuwT8A4Kdb/EJ5dYiT0wSCuy7V5awfvQFeD4GFnOdZnn9hN6uVVfqrcWBuf8A0wtrR1uU9GNHuN8/e6MhJptyUiki1entxYYK62AAGFKtDesLvUu6c3mojE7alG7lU3O9+4jxe543q7oYH5LpEkjhSNAIJLOCAAPPFn4AG5OC03S8xkxI0UiSIVKyFDuoYVTjxe+wJ4whaYEt6TFkNiYl4mNJz6y9ahewsX+143TpHWEhyhVljaokT1FlAUooYoCNyGChbJ2IKfO+Frp0+dVj9q8/e7rBbqPS0iy8MockzLenbauf82MHOhUyplv2hnuDu7MZiWSOAkBnIHo6rZFFACtyukWT5FnbjC10/ImU8geAPJ/b/wAsF+2OgPKPU9QxKSVBT6zQt6A3IAO4HN4uz9MzWQSKSCW0zB0WFH1HxRv4O4+CP3YV23UygCr6jd21FL6UZhAUICAbK2V1KS1WaC01Ha5L87fORycrUuhXpdAp7Qe7Ykqu5LOfa3iybrCsOsZ3I7SaZBLtpY2u+5GkfIarHg0D4H0/Vc7Mpy0aLDqb3KpOtmI00SxLcE7befuMD6m/SNRhV2De7jDkYIYVkTM5w+kylYrZ6ouDtRrdR5B3IvA/J90wwI0OUiM7BiQQCFCcEEHYDbc1vrO48j+l9HWP3zwavbYllbVGCar6Tp5P0uSNiDyMNEU0b6Wy8a6VBtrUIBYMgIZQmsAgLo5IuxxijjWVQMcmBHURoepSw5t55laP8wzMSqq1BmJJTVamjt/5HDF0/uPLQuF9VpUItTVFTYYrIXX3KWtqUA7kXwBb7kzSvDGmZlT2uxoi/a2mh7f1DmlJI4sXQzvqESMWeBJPRWhqb5P/AEujQs/viZOpiCs0rO/iDlYw/pJJrN2qABGs8M1hitAVQ8ecKy9Ulzo0z5hMvlw2pgBuxNA8btsAPcQooDxgf0DKwaNc3uPqfQCdQUC7riiTzv8ATVe68NceYd29EKj6NNDQopQGJAOxAtt2J4r4w3Ei3s6g5CStgQh0XLZKAokKapXB0SqSXFC9ZbYKKB1bALW3GOHX+qTZPV6oWpJC6xfpBP6oXG4GwLt+om6BNiz03J5fJAzPIN0KlxYGlldgoBs6w0daeGtf3wA6H0yTqEpzOY1GBGKxqbrm9JrhBtZANkgb70/NxAP6Tv4g4uU1PnsjIFi2Z2kmvUEB9yixZA5thYBqgoI5Iol3w6vNkMmo/plhKa3BDkIB96WMjiv4xezvSWzUmxLNGSGDMSVcqKQMoGnSoB32s34OAPQclNmOpuGMxfKq1Vodh6fsCkvan3Hmj+2JFmVaYR8UJtTDvfifmMnPIqlvTkDldv6W4Rq2Bo2Qase0bbXhh6Vn1zEEXqL6gzEKhxufbpCvYrjWpFjyBvexG9UymddZoFMjIyNGP+XiGoMoOklVFGrFrsKX9gG/DiBc1lJI5mdooWIozMiIrjVYVfqbWWa2sbVW+MOXdhTM3GCaJgzIdQ/4bmpctG6TQyEabZaUkivUIBAZfpcDfmqvDLmukiRjLnn9SOVqaaggQ8CNbYqEvhxtZ33N45ZjtePM5WRQCZo9kI0oEawGQr9RNbnVQAojAvoXdD+m2UzasZY0ZE11wAPY4PkBaG2/+SV4yzDPQ9pgQNDv3n33D2N6LPPkpSulVPpl1Jo0GXVe4v5BU/PjHx0PvpEnP5uIhmVklYE1qYAF6FkWBuBwarbDn2t0KMRhpVjkeI6H17qlAUqeaoit/tgd3p2xlXR19HTOmv8AqQrQJVVbdBd3qrbi/Pg/UABKfviBeNsvpnv9Mt53vLp4CvAyRLrDvQJJqvYFG36TztxtzgBF3AkMU8jtC6TqQYjLqkNrSnUupWJr6WAqtzxjMc7lzG7RnlWKmvkf74JdC6bDKPdKuu6EZ9t88N5vjaqvesKDuGydCGuwO5oMqsqT6iHdStKCBswYm97or+9UcOvT+nrmWeeCWoywTXpUAxAWzkfWra2cGiAVAxX6gIoF9FIo/dCqrMQSCrbl9Ohk0JZvbUPaC13hezXQUTQ8fqQu5NegS6kAAo2liSVJvYkefg4GORiktVAQn1nLTTzRRTJoVqZjGGIYsT4IuPVuK4OlTvpOOmV6DlLOWaM+prOktGdZFDY2ASAQT/bbfYRlu6p45VaSEZpUAUyKrIWXUCC3tKl9QFN/G4JBJ53v7KtrKqxavYrppIPusMQWsix/9W91jc/ISRiIwUHVxE6/0gxOQtso4OkgFeARdHkEbgYqdFzwgmSQrq0n/UV/yCPuKOx8g4JHrKltbxsSTs6sVND9IH07GzfOOa9FzM5Lpl3ZShcA8lb+rxqO/PnbDNiftgwoDe40dK65HJKJEkKMrEnUwDHUNjWytoph/N+Tip3Z1bXlx6KxiOyjNq1M9m19x3LKCdxQoihXCjkM08EmpQNQNFXG3wQwOCPcOezEip6qKkbMzIEA0lttVV+9/wD3YF6Am7BMBXiY+8zCY2KNyuxog/5G2JgXJx27S7SizGTeVy2ss4QLXCBdxfJLONvgf3VenQhpkjlZggJBo8Dcmr2G/wDvjv0z8zMogiaQopLFQxCrdW7HiuNz/GOXVOjywH+qpAJIDcqSPg8HY3t4wL3LbKDX5m1dAkiyiao4hFZJYNXuFABlIamAsbgnfmgd1runLxZvb1H/AKMEknqABULhWb5pqCIli/qqxsMIOdyGZgWOVmOgn2Or2LHxvY/73xXz3WJpgBI5IAoDYf8AT5xQ8mXXUVlC6I3C2UE7GLNPKuoGozJvuoJGrzzxsfHArD70zINJKWGkwx00ZC8hiOWFURVWb9wIxmvTO45YAQqxOSAoaRNRQDgIT9P8Y6ZHuzNRMWSTc3uRY3FHY+3ja6vAsBaXub0kTUu4M8npyQzLpjYFVZwAm+wohudW+44S722Wcx3Zpi/K5FPVYDeSjpS+So2J4Huf27XR5wDjyOazpZ8zPXpoWCyOtkAatKqSAGIIoc7j+GjK9JeL+hCYn0hXCatDyWKLCvaxU+0gknnwMVPLmai8PDimB6geTtR0f1M2xlcqWOlWdQbA0sU5O529q3tZ3oh3B04t06crVRmNgAtEBPawoWKHqq323xa6YgzKGbOSxwlGC0wChlA/WRywNbPV87nAWOZ82NCO0eVQek029yUBcYsgAvySa5Go7UZMpBhpk9JO506F6ckcEOVjUyIoaVnIAJNFlKg63NivFADHXP8AcMceZOuNY5Ao1JE4MQfbckiwQOVAJ8c3jlnexkILZaR7UgMLBI4BbhdiSOGNA3xwmZjp5Evox3I10Aouz8CicZgDRqEZqLEYuu9Ul6jOIk0iGLZdN6QoNeoxoEnf4HJ+Th06P0vXFFE0j6UFX4C8aFVaAYk/UbN2bOETsnNsjyIIzIGAdwDVCOyb2PtIJHzdVjRsp1uMi0WOMliPTAUqt0TqBAOo2ObG4wjc54VJC38yPMCVvffjuEophki5lW4CztrY76h7w9nc6iuk2xv2ja6CD+H2bCjMTuytNO2n0zVvZ1Nsf06mFnm1AG5wR/EruCFspHBEsZYn3sg2AB1DSbJo1x4/ti9+GPTPThEvsBKl2LcqeUsb7Mu/jkHFU5MiCdTKrKgy2YWfqBjkETiSMzMzxmg2hGAAsD3aRpK2P4rC92Fmhlc3n8u1kH3LXn3FAwHFFZQeKrfjDpPl0fMeqtzBwseiP6gLsVYICCtY/wBVHxeMz65qyfVllL+ope1dmNMK0HfcgA2BzVfGGZloEdyhy6IoRqZwH1tnH1SSKzRxEWzWFuozr4+fsPnAj8Re2pRebXZkUGQFj6oDHSCd9687AgGiWrYrGkM1uJG22aL1AGDXRBJ28GqO9XePufueCOOQIrEqQ0uly7aVIo2zaSNe1bhQ11V0DyK4ON/1AVYHYnvZf4kxBZnzEYSU17o63tVUsE+v9N2ARwL4xf653L+aXXlIpCAPdOAQGX6XEYNF3A8bH234GMKkuzdWTvxV/atv7Ya+h9O6gIP+XkZYZ/0q+zbGzpF0w0kEiiKOOdeNbuWDMxsTpmulQ/8AEMqMsw0SurFTXt0v7iaJAUhS9HgYZe5u0IDGZXZYHC/UB9W12y6RfxtRFi8LuT7czeVvNRsjNGuo2VNhgVYKQx94DXWzEGxdVhmh6g/UU9WF9Pouh0k22sEnW4PsI0+B7STfzVWPZAkgQO4s9L6tPkTpzMLSwuKDaj5rZW3U35U7m/jDJJmMrm2WZQNANyIrBS+lDWpfJAUb1uR98fXVOpaUWCSPSIgdRYArIuy2xYBdP00tWPuawoydDkLetk9Kj6lQSbkWR7AwXUNjam/9sN9h3LKjIMjsn56mmQdJg/LyTRxyQfRszAkaCDbbbgm7J22/umd4dEiYTOkZDs/tVdBphps2Gqm1GwOCVofHLJ/iVLGKliDTDZnJFbfKaa2oDT5qsUcx3bFNI7TK4YghXj2G/wD/AFg0L8ne6HHGDmr6Ir59onHxjOy2qlSfMPmhHk44TG6sWcuxvZd9V8KNzxe/3rD30SOd7+oSxRgg2VjLlgoUD9dhSNNEWoFUMZvn+4GaRJIxoZUKFwADICf1AbCgdO3isGf/ANdCONRl4mR9Ws65C8erf3CNrXz9jx4AGJrXHdQFdEAyd0dvyyvNmFYOwVWdQtMBoB1EDYHY/BNXQvAQSS5wwQAEmGMqLJNgEsW+21ChwAMd+rd0tMpHpqGce+Q7uTsCQaFbbVvQJAoYp9v9aOVcsER7oe67FH9JHB+9HGcgmxNxgWA3Uq9W6c2XlaKQe5QDtfDKGH+CNsTBnq/XIsxL6ro5Yqga65VFU/5XEwlxJ89L7i/LQiOFbaTebVwxBOit7FCj43vxeOXWe5p8xCIpAvpK4aMBa0UCKU+bFXd7j97tdudHEkYlaEMizJbFypcXTRItGybFt43GNLzeZUwhGhysiFSHjjBFaj6arEWoH3Cx9IUbjjD15Mb6jViDMl6DlfXenZdEYvSzFQRv5G4P/UkDDRku1Isx6ci+nEroSo3Pu1gBJB42JO1cf3VOt5JYCiqXWYLUyMpUo4O438cG8PHSJlMaNHJGsJK6hK2lvaD7mq9VFSKFGtPxeMhA2ZuRXJxB/MEdy9Cgigb2okiEAMC/9Sxq4PtUiwtb+eKsq3TOnPmJNKfFk/AHnBDu7PRzZktGzMpoMx8t5ZRwBVD71/OPjLrKC0kETiE+G3Uha+o7D7kY2r3Mm6BjzlOtq6enINmLq7AMNRJ2K2aI3oixTAHHmf8A6ALSkgIzKxYnVwGpbJ/1FdPG3xwn5WLMZuX0iwRo1ZghBAFbnY7A0f7YudH7b9SeZZ2BaJYyKv3mSivi+D/cj+U+3lyQyzOGGM8yDfnJdc+oRlmbQgYmRiS1EqNhdD/C77h1fMpKIcvEwjZiKUKpSNbOksGXn3EAfYEj9WDGa6Y8Gl0iC6fagUkItk+4gAiyFsmuQu9c/Pe/UocvEs2klyQLDj32rGrB/wBS3/f5OK8fKr2GiFVLbi13dP8A8PUotj1FXTGza7oCzq8IGo1W5UAGsV+y+lAKzmTTmJDTFwQVJGrQLGqyPexAr6Vvm6na2UDy/n8wqVrHoxaTpNfqIA+gVQP+qzvW7Hk8mmYzEjEghSSNJEcja1IPvQ6nVKFqKJLeN8bAgWBqC3G+68wB3VlH6dnfzkIR4Zm4PFsAzLXIDbkHxuPG4SfuX1I2VINUj6rkY6yC40sVpQb0+0WTQ353wef1Z84uWdPzEeTOt1jAAYqAqhgCRQ2BCj/WPvhjzPUsqVKSqRsPrUoT7QQzA+0WeE3sHcecbIgUOoi02xMeny8gYBlcM1UCDZ8CvJ32w4/h1nJ2maJJVRkiYqHBIbSQPSYf6QGZuLFHjFnoMIn6qSCrLBFsVorZULtW1CSQ19h9sFO5u1Y8w3qQyBMxvqIOzEbEmuGvYte+5ojAKa3Gr531O0j5iKHMSj0cvHGsisArWXUbAajSh2fTtTV++MwzuZklJkezvV70t2QPt5P9/vgz0vo8+alaCSahAzAl3JVSD7iOa45rfYCzWGfqfbESZeZY2WQeixQgG1ePS5/koG33sftWAQOxCLOiYi9MzojYeshkhKlSl1zW6nwQaOxF8XucMI7tVFliyeX0ifYA7ldSFGUAfVZOoXwcEOyniaF2lqoowoDOo5cA86bFEXZ4P9rPdGXgpMzlIwk6e9PSW1Jiey5I9pBS3sFt1q98EMVH8xTV/i5b7S7PCwmPMRgtIDalq3PtAuv01/qX3nzWAGTzzdOzDQMwkhJtDY21bEN/pbww/SwuvlqzEkubyq5mEKkdMqore4DVqIZyDRBsWKYA3ePvP9qw5rK7yIrm2hfWxANnUpLgXZ0qQdwQSTexAu+o3yu/H/UEP0mZWEstL7VbUWYqh1Fl1Fb1ErsSR7TxW9cOs5GNHbNZRxFKte0gaXGldQrgMT7vg3yDvi72x1YzQNkZyyZqMiK2Yn2ltJIGrTa8MQN1o/ODPb/Qss3rNGkjIIzGkkqGySB7wa5WqB8Vv4GHVAFJHiEYrRbv48Rd6f1xs1Hcaa5gyq8RANIdW41EWNWxIqtfjnBbr/SyQwKeqImBBQb0A29M1AeK+1jAruHth429TKssc0TkBktS2mgeBRNkAEL7gTfjCkncWcdANUjovI30ncuQwFA8n9h8YCczhgw63+ZuRDsHvX+ZY7ujD06x+8V6jgjnQgIoE8MDZHm/vgH0jprZiURpyQSeNlUWx3IBNDixZ2wdzPXcsYz6cTo5Ugp7SgJFHT8DnxvhcjJUalaibGx3/wDYjGersGHkRVqjca8z2KzA/lmeZlaiNFVV3ZNAMNJOjmqPBBI6btlkW9YMisB6NHWT4WhvvxY244sYfegdwMMtG8+wdHYvHGSKkkIOy8PsU+ACo33GB3ePX1gkgkgQN/QCJI6lGDIxIJQ7gKGFA8/xvEZEwNho+8UOtdWjmSONI1hAJLjcgHha/VQWz8ktxthnyXVOm+n6SqgWlD61a5BQsqf0nnyN6N/ADona7SsWnZo4xEJSf1MrsEUi9qJN3vt4JIwR7g7PgjT1MvmDpDqpE/tbS7aRJuq0Aw3FGgQb5GHCem/EovMyPsWZRzHZsrNqy+h4Wpo2LgHSwsAj5F6T9wceYGZhJ4maMSMQhIuOQlD91INEHkHEwskeI30Zc6T3O0WXaAoCt2rDZlP9vk3gzlO4IgFGaZh6LWYIxqEjD3A+rqYUST7BQBws9WkhcxrBGwbhzyHJoAKvgDj5JP7YvR9qZiHRLnMrmky3Lsqe5R8mx7f/ALgMVHI2viRIEodV6mc1mPVmOnVpBqzSqAB9yaHOPnLwQDMaHlLQ6q9RVPHg0QG/fzhr7f7FTOmWaN5I8qrERggNLJpFnawFHG5+QMU+5+xzl4PzUMhkguvcKYAnSG22I1bEbEWvN7KQe46tXiCeudNQZhYssrMGRCBdklhdg/HnGhtkWEcZlCxsF1iISBQSuqMUbVbsDVf6TQFgk5xlPUycscpQEFSVN+11ZSpph+5H2I3w2dQ/ECF4dIy2qS9QM2hkVzyVXTsPIAq/NmzjJQ7jE21wp1btSPMSvLBPU3oLKijg6fYFogEgsgW/uuxG+BHaOSSaMzsxlzcshC6iDRAB1Gz7QOdX7Ab4A57vHMyoUYpRHuIQBiaq7+a2FbAAUBQwDiUsaQG63r/P8YYMoawIVNGzuabnu/tAOXkf1ArWzRjRqI3Fe1gDYFkGqsUAMLbTz9VzKhiyxrtdltOzECzdu2kgePsBhYmyzISJFZTWwr/r9ucNX4f+r/W0FVQaXtv9aamUDxuusH7EeauQQZWBN9zVVR56L0FLeIgyBVWNI3XyRd6wN1AWwCeDztvX6tDHkVM2+j0wQjsTbtTKg2+dyP3ahROLGT7uXLxD1MqV9Wm1SaffpBX2na9tPNbX84VD1L/iebjhKlcsjl2UEWQSABYA+Qi/Gon9mHK10FqMQUJN6l/ofUGykQAY+tN/UzBIJtn3VKXcELvypB1j9r/RDG4VXjAkeX3AA6RX6nVtwQo/fe6w09L6TCscIJ060bVGhUoGYEawCTRA4v2jnbyM75zy5fLyN9WYWMoGNWBJcYJKij7SWCncb/OK5LtSIvpI67HcT+x+irmYp8xK5VpJCEIJBtR6jnVwu7pua4O4wa6Tk2d20yqNMhQMkpoWq6owGon3e71KNm/OFzokc4yqWJBF7tIVBsHJ1OWokggDauByLss3QcgsIJ9TVGZaCE1ZsMHBPu1EnYcn7CyMeMEC7uLxqNnIgdQD230iSSTNt6kin1mjb3KNXvBbUTx4srv/ABeCvbPRQ5b1vUPudCVnNbkrTR1qHsbkAjeyRvidr5uR2zSwaSJM3JuSdIDsukmr2Ok1xdE2aonIO3p0R5PzwOvU2mRDRING6o2QBt/2ZegG2MooGNXFT8OchEozHq7TQyhb2OnYjVvQNMh52+eRi4vUoctM4ChTFqCBpDpGvfdRtZLHjzW3nAnoef8AT6hmYtwuYsNS8EESmgQPhwNvI2w0dO6P7LdtKzRsybC0oj3UTZPiwSTZuziyYBcmhVFoiCu350C5jKqzBIrzEF+64yP6ib0CVNEE/DEY86P0d5CrieWJWLj+nJw/1fwCOTe2++B3csX5f0mjEnq5eTUbsKyt7jtVgWu5J3BJwb6d1Dp4USepIWldX0mh6RvUI9gbrjUea8HBDBVIOj2JLk5GRaUf1F7uXJakGbhc+pCE1gjetVLIDufa1L7iTVb0KwZ7Z73iETK2uNtJpVYBQSB9P2u+bofJwPzPWIFZzlo2lU+6VhH6Zv6lQAs3stb2AoA83jP1X/A/viPIFY2BqFfSBluavl89Lm1UmRohZ9GQMrkuwACuSAAlX97A8jdN6XLm4xPkoFD6mpyosgCxsboA/PPwcBsl1iaJSkchCtyuxH70b3++CPbHWxBmPUl9Vle9eggEknkkj9+CDvzhrWh4lGYNRHceu3OzyuV0OmWWVxrJkty6agAoAHtNWaG5FfOFP8Q4YFmj9FDHIU/qpp0gHbSQK2td996omicNmV77gMiJE0q6EKrLKV4IF2TdPtp1AfTe18rfe3WoJ1O/qT6hTruNAUBVLHcsBz8mz52JYFa9pIgk7gvJSZuHK+rHKVhLVWoGjqvYHjcXtz/fAzNetKnrSFmUHRqY+TZr9+Sf5x8vnZJEjiJJVNkUfJJPHlrYgf2wTn7az3pazDIUjsadQLJW5/pgl1Auztte+JAGOzKdAf7jl2tJC0EOaGmTMIzesn6gu6oqDjSF0uBW7ffFjuPrAkmRTMlRuhKeiymFaJYsHX3MwP0b1Z4855H0WURDMI0ekC7WVQy+Nxdg/bnf74oTZrUiqUjGi/cFpms3bHknwMVHIAACOpKrJbzDXXY8kZ3MbuFNGox7b0jVp5oar24HA2xMdI+zpKBLgEgGlFjcWN7HjExMw00udodO/L5oLm1MZlgJiLbEEkbg1s2kOL8XjQc53Q8R/LGMS6XKrIykKEZTQYK39X2gm7GsHeuSoP0NmT8xn6nOlaH5jRosWI6EZ91EGwaG97jFTKzuhCx6Ro1tpMuo17V5C+5gCF+4G2H3VRkA7Mv5POSZeAQRNmFCsW/+GADqFncblRzW/Gxx8dV6zNmoEyESL7qAbZF0D3VR+k2l38DzeCS5/MRUhiVDpDHXMDoBJJAHpew7kirI/fgR1CZ4mnEqQ6yia2Eyn3amOu1Si17kAj+cMyFPN/EYOGHsD5/xOPWe0s/FlGLiNoYwGIH1JXJUkfB30ncA/GFvoGdgjk/5mH1YmI1V9a15Q8fuDyPjDd1TueJYXVEWR3tVqYyLekr6gRlOgAEUBVnagBhGyGaWMtrjEisukqTXwbsb2CMTcCLfqu/zG3o3SMtnc3M6IyZaMe1YwxvYmzfu3pjX7DwcMGT7eyiMT6cml0VyVcBV1A6FBKamu9x81t7bOXQZpkvQzLfNEj+9c8+cNnb3delFjkpnDHQ71pVTRCjcVvZ3sXX7HKasGKbOx3Lf4hTokccFFnJEokYe4qwsaz5YKVTSNgFFAAgYA9Lzc+WKpGQ4zCqxjUncE7K1bgmtx8H+13uTrS5mMRRxMXV/VllLBrIXSStAAIdv7IPsKnZ/U0haUGIyPMmiPigSfNnZbAv9sZTseIwvKzLnUlleeOTqMcscL7AqKHzsTf7k8kYuSNCM1AnTGAMsZjk1A1sb1kGyDS67B5A44wc6gsj5LTKJ5AJdJ/qR6djdFPnUNVt4bnfCv17JCJVzEcT5d1YCrQrqGxohrPz9PHyN8Ai2u5R+NhtozZjuOcaWYDREtuRsHrSwoadmoWRuN9qG2E/uzuMZogKulQSaHB8Anyx53Ncnbkml1Tq0zL6TjSL1MPJJrnzwBQwJIrGKrdqIOVwdDqa32z1XLJl5UWVi6xUBWpWAUDyAQdgpPGq9qG8h6hl2hRWYxmFkeNAgBkoUdTNzuK1HbcWecIfbfU4o48xHKt+qo0n4Iv5O3P3x51zO5d5Ili1rGopzQF7knSv2HyTzimwMr/yIqqgX/wAjN+GXVBreFnRGedZFJ4PIZP33DLexojkjGhdUzOn1JGkbQPDl9BrY0WNAEDz9v3xi/cz5M6PyYddqYNfwOSeTd7ihhuz/AFvJMZJUUhWhYD2H6iwA0qdlaiRq+KxzfQHKQ10RCmxAHdvVr6gs4JULpI086QTR34JHg+Kvk4LrnYXQLEvqiNdRpdR+4AZlKcjbcWDzu2M8Bs7/AN8Wen54xOGXceV8N+//AFxSr7hTlIP8xk691qYoWK6fVXQSzW2kjfkWLWq3Nb/IwNzuUSGOOSOcazR0ckFSOdq59w52x95/OHNSRxLG0a2Sqbsd99tgT8DBjofQsoMwDNJOirJpGrLswJWrLCtls1XNncCt3KZH0XUZzZ7+JSj7nj1LKYgZdLCS6KtdBaBugAKo3sTgV0XKp+YiWcAKwLDUaBJUlLP+ksFv7HnDj3jm42hPqEFiP6R9F46IPuQKRW1q2qzYIFLvqSumyq+Yg/MMTEHRXJs1GpAI+aC/4weTK6MmxyFiOGS6N+ZhljHoKqJcLOvvf3AKBWwvc6t9vG2FrM9tyLE8gK3FtIpIDL/ncebHgjDTL11YyQnozx0oFEx6ObQEAihXO22nA/Nd9N/zBVFEs7UXUDQqrsukEEnbfxvubxiy1QH75gIIPq3qAMv0yIwGZ51Ug16em2Jomhv9gLqt78bj8qFLqGDFSRYStRvwt+cWemRQFJTM7KwjPpqFPubxZ8D/AK4YvwzaJcy7vNHEyJ7GcXyaNWy01eQbq8Ios1C/gwlBmoYs7lHbKSZKFEZA0qEe9lYLISRuQSLY8c7AYO9L60Fk1LBMUfTRXRpUj2loydN7EG7IJvc3tR673A06nLs+U0stuUJ0vR1AAkbE2t7+DuMU+lHJGKIO0SP6aDUT9J07k739QB9u/Iq+HZimoy+k+8+cp0WBs5PJNEUieY+hG59lmydRjJXbjTrHJ8CjZ7m7Xy86zSZWL0RCrEOFYJLoGohQSV0lbqQVZHFb449cjySwWpjIEi+xW97DV7gCGoWp5I/m+OJz+bzOU/L5eKDSLjMvrRqzggWArMPcRQJF+RhhVVFcAL8xFT1APbrrxXGPcaH0nuPIQxJFMJ45Y7V0CagCCQd9Yv8AtiYXASWZlHovecKxBJMqWkCFWkQKTxp1b0wJBFjVVj7nH10gTOzZyLVFEXYJpAaRiQqk0TWkst7HZiaujSLlsy8ZJRiCQQa8giiD4wx9N7pKwLAxKgIY9QuwC+oHbfgsCAL4NjGvIUYytR31GD86Cvrz5llOogn0N+AAfHuIIHPzW3Nzonb7fmvVzGh8udIUNHGSQwIUsq2irud7IBq/smdc65+YCRgkKPqLEUT88D4HI2x95Xu2aFHjGhwQF1WwBABFEKwDDfzz5vACqp3KNyXrwIQ69InTs7KIY4mEkVUy6gjEkEqGArdeNxR+KxT7L6ZG8hln0lQjvGr8SMhXUv3IQlgvkgeMBPSecvIzLe59zVqP+hRzxwOABjt03PD2pLvGgfSCLCs4rVXF7Dfxt8Y3bSWipBmmdU7cllyiZj0FjGoNEkcRMqrzWrZWDA6QrAiwCDvuh92dvywhZ2dHSVqDLQN0DuAABt/Ng2OCWXrnfMxy6wLmYiFpbiDKXBNEHf2KF8j52HwkdY6pJMwUkaENKqliu21jUbOwG/xWw4wzEbiLehOOSzrRUatTuVI2Yf8AWv2xa6J1RIZmcp7XGmgd1BZSSPnYEUfBxVzqBXCa1dVAGpOK524vnzjnnIVU0ravuOMRHvOg3VX1HfqHecQhKQmbUxdqpVCsb0sSQzMdwSbssCdrrCRmsy8h1OxY0BZ+woD+wx6cm1Ar7gb3F+Of8Y6P1JjD6OlK1A2Fpv2v4+2GJMGViiYe7U7dkeZGkVCl7h2qiaokc7lgACRueRzh07jyJXLvrSKQIq+309LIBtpXdiaL+4b+6zwDhEyvctIA2snToIsURqDArVU9gHUbut8XF7mmlBuYCloeo5JKgg6RYqzQsnwMVGGO4vR1FE7WCN/+7xsHRe2YospG/owzJLGrmUq2oWoJFefca5UDbY+7GVvC0zPIi0AATv8Abf8AvV/zg52T3AcvIwllYJp0hWJKbsLtb/nauOQaOEUgHe4KavaMXTe1YWSUogdr9qOSrC30DgUACQTqU2CtcG1HufpkeXzJQsHGjV/TFBWayq+7eq0k+aODHU+uosMqxS6Wks2jFmI1il1GtINBztZ8ni1MQSSBpKZq3Zjuf333ONyFfEaidDcMdmxxmYtJF6ulbVD9F8e+wdtx4wc7v6O/pqPSDTIkZ1QrsVYBQCKHO11YB2+cCO3c1ojcoycUyOQNW6m1FbkEDyNv8FpO54AXCmUMQAZGIJAFHSoGxuqJbgX5Nhl+nVm73F9XV6ih+amilUszq8Oy2TaV+n7Dc7fc4f8AtjvFc1KyZ1oI00e2wUUtsDbg2CR/f/qldc6uJ8yZmUMCRYrSGAFcDi/t/jA6Vtbexa+wwlkHUdTQu47/AIidUSQBFaNhG3sEcmtQGo69RJLMQAGvggDahqU8pmoVhkVkLSPWk+Fojf8A6j+cVc1lHjbTIpUnwf3I/wBjjr1Lp7wMFcFW8g7Ef9/OA3qhUlSSJU343/b/ANMNnSe2HkMUDwOkrMWZlJaQoBwIzSgX7dZPJF/GBEuaaOeOcw6aKMqstK+kKb4Ao87fOG/pvefqZlmCEGZQpYABlC2RVfUfp4F+0UBeGAuT6aUevdnwLHI2WllLwqXeKZKOkV7gQoBFk0Rsa5wE6R6Jy8+v2yxgPG90RyKG4JOrRt4BJrbDL3XmZWWeTW/pnQAWUKZV9S9LjmrY1VXoaxsDhEzkut3ZV0qzE0OFBPH+2+M1gzECtGaDkuiZhIBmJsxLqFN6YUMFEgs/VYD6VBO3wt2dhmRmdlRvRm/pjSNKAg+nQ1MtWT7bIPmvg2Y6R31FIsXrkI0NUvv0MQta/ZdtYB0sKHizuAadTjlzOWRCyIFMbOlxiRjq07j3ab0rbG6vjjDuFbcKnGiJ36lmQYCDHN6fGv0Sqp7lBJZtuNrG+9E4YOyMkXR5I1HvYaWaNXEirVqFFaWoAfWdyeDvjpkUhy0oYBnIUlTKwcxyH/5ZX3EEhlogE2G/hMz+ahizeZ0PNFFqBEcD6QbA1pY22NgbV/bGHo8R3Y+Y+ZvuLKQO0UkGTLod/UHuF7039NqIBoiydt98TGOtJuf384mFLmSsznj0YmJhJhJj3ExMKYZMTExMN4hE9OJjzEwkUSHExMTDjqYdCepj08DHmJhTKL0Z4MTExMHzFPU+rxMeYmFjv0J6cfSua5OJiYxg4/u/E+cQ4mJhz1EHmRRgt02VgAAxA1Da9uWxMTBWFfuEFSsTZJJ3/wB8e5iZnclmLG+SbP8AnExMCBpJJCyiyTWws3Q+B8DHyJDXJ2O2/H7fGPMTBHiO0t5/MOwUMzEUTRJIv5/fBntdAYp7AO3+2JiYfk+6IncWRgg7EwgE7bf/AJNj3ExNuhAIcbOyHpyMZHLBjTajYrUBvd7Db9sKJxMTGhMvwSsFFEj+cTExMN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5626" name="Picture 26" descr="http://m.blog.hu/ol/olomuveg/image/07292009_1656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786322"/>
            <a:ext cx="2571768" cy="192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.blog.hu/cs/csurtus/image/Vitus/V%C3%ADzk%C3%B6p%C5%911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714356"/>
            <a:ext cx="3057243" cy="2297709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357290" y="2857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Vízköpő</a:t>
            </a:r>
            <a:endParaRPr lang="hu-HU" dirty="0"/>
          </a:p>
        </p:txBody>
      </p:sp>
      <p:pic>
        <p:nvPicPr>
          <p:cNvPr id="26628" name="Picture 4" descr="Fájl: Amiens Notre-Dame arc-boutant sud-est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505016" cy="3378762"/>
          </a:xfrm>
          <a:prstGeom prst="rect">
            <a:avLst/>
          </a:prstGeom>
          <a:noFill/>
        </p:spPr>
      </p:pic>
      <p:grpSp>
        <p:nvGrpSpPr>
          <p:cNvPr id="11" name="Csoportba foglalás 10"/>
          <p:cNvGrpSpPr/>
          <p:nvPr/>
        </p:nvGrpSpPr>
        <p:grpSpPr>
          <a:xfrm>
            <a:off x="4572000" y="857232"/>
            <a:ext cx="4476781" cy="3369728"/>
            <a:chOff x="4572000" y="857232"/>
            <a:chExt cx="4476781" cy="3369728"/>
          </a:xfrm>
        </p:grpSpPr>
        <p:pic>
          <p:nvPicPr>
            <p:cNvPr id="26626" name="Picture 2" descr="http://www.happytellus.com/img/reims/notre-dame-of-reims_9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857232"/>
              <a:ext cx="4476781" cy="3357586"/>
            </a:xfrm>
            <a:prstGeom prst="rect">
              <a:avLst/>
            </a:prstGeom>
            <a:noFill/>
          </p:spPr>
        </p:pic>
        <p:sp>
          <p:nvSpPr>
            <p:cNvPr id="6" name="Szövegdoboz 5"/>
            <p:cNvSpPr txBox="1"/>
            <p:nvPr/>
          </p:nvSpPr>
          <p:spPr>
            <a:xfrm>
              <a:off x="6357950" y="385762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csúcsíves</a:t>
              </a:r>
              <a:endParaRPr lang="hu-HU" dirty="0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5143504" y="485776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támpillérek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 rot="8025828">
            <a:off x="4929190" y="5286388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143636" y="54292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Könnyed, légies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29058" y="2142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Gótikus stílus</a:t>
            </a:r>
            <a:endParaRPr lang="hu-H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43174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Egyházi társadalom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4282" y="2000240"/>
            <a:ext cx="4500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Világi papság</a:t>
            </a:r>
          </a:p>
          <a:p>
            <a:endParaRPr lang="hu-HU" sz="2400" b="1" dirty="0"/>
          </a:p>
          <a:p>
            <a:r>
              <a:rPr lang="hu-HU" sz="2400" b="1" dirty="0" smtClean="0"/>
              <a:t>Pápa: </a:t>
            </a:r>
            <a:r>
              <a:rPr lang="hu-HU" sz="2400" dirty="0" smtClean="0"/>
              <a:t>keresztény egyház feje</a:t>
            </a:r>
          </a:p>
          <a:p>
            <a:r>
              <a:rPr lang="hu-HU" sz="2400" b="1" dirty="0" smtClean="0"/>
              <a:t>Érsek</a:t>
            </a:r>
            <a:r>
              <a:rPr lang="hu-HU" sz="2400" dirty="0" smtClean="0"/>
              <a:t>:több egyházmegye vezetője</a:t>
            </a:r>
          </a:p>
          <a:p>
            <a:r>
              <a:rPr lang="hu-HU" sz="2400" b="1" dirty="0" smtClean="0"/>
              <a:t>Püspök</a:t>
            </a:r>
            <a:r>
              <a:rPr lang="hu-HU" sz="2400" dirty="0" smtClean="0"/>
              <a:t>: egy egyházmegye vezetője</a:t>
            </a:r>
          </a:p>
          <a:p>
            <a:r>
              <a:rPr lang="hu-HU" sz="2400" b="1" dirty="0" smtClean="0"/>
              <a:t>Plébános</a:t>
            </a:r>
            <a:r>
              <a:rPr lang="hu-HU" sz="2400" dirty="0" smtClean="0"/>
              <a:t>: falusi pap</a:t>
            </a:r>
          </a:p>
          <a:p>
            <a:endParaRPr lang="hu-HU" sz="2400" b="1" dirty="0"/>
          </a:p>
          <a:p>
            <a:r>
              <a:rPr lang="hu-HU" sz="2400" b="1" dirty="0" smtClean="0"/>
              <a:t>Jelképek:</a:t>
            </a:r>
          </a:p>
          <a:p>
            <a:r>
              <a:rPr lang="hu-HU" sz="2400" b="1" dirty="0" smtClean="0"/>
              <a:t> süveg=hatalom</a:t>
            </a:r>
          </a:p>
          <a:p>
            <a:r>
              <a:rPr lang="hu-HU" sz="2400" b="1" dirty="0" smtClean="0"/>
              <a:t>Pásztorbot= hívek összetartása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7158" y="100010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Papok szerepe</a:t>
            </a:r>
            <a:r>
              <a:rPr lang="hu-HU" sz="2400" dirty="0" smtClean="0"/>
              <a:t>: ismerték a latin nyelvet, szinte csak ők tudtak írni és olvasni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29158" y="1714488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Szerzetesek</a:t>
            </a:r>
          </a:p>
          <a:p>
            <a:endParaRPr lang="hu-HU" sz="2400" b="1" dirty="0"/>
          </a:p>
          <a:p>
            <a:r>
              <a:rPr lang="hu-HU" sz="2400" b="1" dirty="0" smtClean="0"/>
              <a:t>Kolostorokban </a:t>
            </a:r>
            <a:r>
              <a:rPr lang="hu-HU" sz="2000" dirty="0" smtClean="0"/>
              <a:t>élnek elzárkózva a világtól</a:t>
            </a:r>
            <a:endParaRPr lang="hu-HU" sz="2400" dirty="0" smtClean="0"/>
          </a:p>
          <a:p>
            <a:r>
              <a:rPr lang="hu-HU" sz="2400" b="1" dirty="0" smtClean="0"/>
              <a:t>Vezetőjük: apát</a:t>
            </a:r>
            <a:r>
              <a:rPr lang="hu-HU" sz="2400" dirty="0" smtClean="0">
                <a:sym typeface="Wingdings" pitchFamily="2" charset="2"/>
              </a:rPr>
              <a:t> apátság</a:t>
            </a:r>
          </a:p>
          <a:p>
            <a:endParaRPr lang="hu-HU" sz="2400" dirty="0">
              <a:sym typeface="Wingdings" pitchFamily="2" charset="2"/>
            </a:endParaRPr>
          </a:p>
          <a:p>
            <a:r>
              <a:rPr lang="hu-HU" sz="2400" b="1" dirty="0" smtClean="0">
                <a:sym typeface="Wingdings" pitchFamily="2" charset="2"/>
              </a:rPr>
              <a:t>Híres szerzetesrendek</a:t>
            </a:r>
            <a:r>
              <a:rPr lang="hu-HU" sz="2400" dirty="0" smtClean="0">
                <a:sym typeface="Wingdings" pitchFamily="2" charset="2"/>
              </a:rPr>
              <a:t>:</a:t>
            </a:r>
          </a:p>
          <a:p>
            <a:r>
              <a:rPr lang="hu-HU" sz="2000" dirty="0" smtClean="0">
                <a:sym typeface="Wingdings" pitchFamily="2" charset="2"/>
              </a:rPr>
              <a:t>Bencések ( Szent </a:t>
            </a:r>
            <a:r>
              <a:rPr lang="hu-HU" sz="2000" dirty="0">
                <a:sym typeface="Wingdings" pitchFamily="2" charset="2"/>
              </a:rPr>
              <a:t>B</a:t>
            </a:r>
            <a:r>
              <a:rPr lang="hu-HU" sz="2000" dirty="0" smtClean="0">
                <a:sym typeface="Wingdings" pitchFamily="2" charset="2"/>
              </a:rPr>
              <a:t>enedek alapította</a:t>
            </a:r>
          </a:p>
          <a:p>
            <a:r>
              <a:rPr lang="hu-HU" sz="2000" dirty="0" smtClean="0">
                <a:sym typeface="Wingdings" pitchFamily="2" charset="2"/>
              </a:rPr>
              <a:t>Ferencesek ( Szent Ferenc alapította</a:t>
            </a:r>
          </a:p>
          <a:p>
            <a:endParaRPr lang="hu-HU" sz="2000" dirty="0">
              <a:sym typeface="Wingdings" pitchFamily="2" charset="2"/>
            </a:endParaRPr>
          </a:p>
        </p:txBody>
      </p:sp>
      <p:sp>
        <p:nvSpPr>
          <p:cNvPr id="7" name="Jobbra nyíl 6"/>
          <p:cNvSpPr/>
          <p:nvPr/>
        </p:nvSpPr>
        <p:spPr>
          <a:xfrm rot="7794649">
            <a:off x="2297038" y="1628528"/>
            <a:ext cx="76330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 rot="19289371">
            <a:off x="4399055" y="1462674"/>
            <a:ext cx="350903" cy="714380"/>
          </a:xfrm>
          <a:prstGeom prst="downArrow">
            <a:avLst>
              <a:gd name="adj1" fmla="val 50000"/>
              <a:gd name="adj2" fmla="val 50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214686"/>
            <a:ext cx="6215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Szerzetesek tevékenységei</a:t>
            </a:r>
            <a:r>
              <a:rPr lang="hu-HU" sz="2000" dirty="0" smtClean="0"/>
              <a:t>:</a:t>
            </a:r>
            <a:endParaRPr lang="hu-HU" sz="2000" dirty="0"/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Napi többszöri ima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Kódex másolás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Mintagazdaságokban földművelés</a:t>
            </a:r>
            <a:r>
              <a:rPr lang="hu-HU" sz="2000" dirty="0" smtClean="0">
                <a:sym typeface="Wingdings" pitchFamily="2" charset="2"/>
              </a:rPr>
              <a:t></a:t>
            </a:r>
            <a:r>
              <a:rPr lang="hu-HU" sz="2000" dirty="0" smtClean="0"/>
              <a:t> új eljárások kikísérletezése</a:t>
            </a:r>
          </a:p>
          <a:p>
            <a:pPr marL="457200" indent="-457200"/>
            <a:r>
              <a:rPr lang="hu-HU" sz="2000" dirty="0" smtClean="0"/>
              <a:t>	Pl. Pannonhalma</a:t>
            </a:r>
            <a:r>
              <a:rPr lang="hu-HU" sz="2000" dirty="0" smtClean="0">
                <a:sym typeface="Wingdings" pitchFamily="2" charset="2"/>
              </a:rPr>
              <a:t> szőlőtermesztés, levendula</a:t>
            </a:r>
          </a:p>
          <a:p>
            <a:pPr marL="342900" indent="-342900"/>
            <a:r>
              <a:rPr lang="hu-HU" sz="2000" dirty="0" smtClean="0">
                <a:sym typeface="Wingdings" pitchFamily="2" charset="2"/>
              </a:rPr>
              <a:t>4. Betegápolás ( gyógyfüveket ismerték)</a:t>
            </a:r>
          </a:p>
          <a:p>
            <a:pPr marL="342900" indent="-342900"/>
            <a:r>
              <a:rPr lang="hu-HU" sz="2000" dirty="0" smtClean="0">
                <a:sym typeface="Wingdings" pitchFamily="2" charset="2"/>
              </a:rPr>
              <a:t>5. Tanítás</a:t>
            </a:r>
            <a:endParaRPr lang="hu-HU" sz="2000" dirty="0"/>
          </a:p>
        </p:txBody>
      </p:sp>
      <p:pic>
        <p:nvPicPr>
          <p:cNvPr id="15364" name="Picture 4" descr="Coat of Arms of the Order of Saint Benedict (simple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905000" cy="2876551"/>
          </a:xfrm>
          <a:prstGeom prst="rect">
            <a:avLst/>
          </a:prstGeom>
          <a:noFill/>
        </p:spPr>
      </p:pic>
      <p:pic>
        <p:nvPicPr>
          <p:cNvPr id="15366" name="Picture 6" descr="Fájl:BenedictineVesp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85728"/>
            <a:ext cx="3714776" cy="2786082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57158" y="578645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Működő bencés rendházak</a:t>
            </a:r>
            <a:r>
              <a:rPr lang="hu-HU" dirty="0" smtClean="0"/>
              <a:t>:</a:t>
            </a:r>
            <a:r>
              <a:rPr lang="hu-HU" dirty="0"/>
              <a:t> </a:t>
            </a:r>
            <a:r>
              <a:rPr lang="hu-HU" dirty="0" smtClean="0"/>
              <a:t>Bakonybél,</a:t>
            </a:r>
            <a:r>
              <a:rPr lang="hu-HU" dirty="0"/>
              <a:t> </a:t>
            </a:r>
            <a:r>
              <a:rPr lang="hu-HU" dirty="0" smtClean="0"/>
              <a:t>Budapest,</a:t>
            </a:r>
          </a:p>
          <a:p>
            <a:r>
              <a:rPr lang="hu-HU" dirty="0"/>
              <a:t> </a:t>
            </a:r>
            <a:r>
              <a:rPr lang="hu-HU" dirty="0" smtClean="0"/>
              <a:t>Győr,</a:t>
            </a:r>
            <a:r>
              <a:rPr lang="hu-HU" dirty="0"/>
              <a:t> </a:t>
            </a:r>
            <a:r>
              <a:rPr lang="hu-HU" dirty="0" smtClean="0"/>
              <a:t>Pannonhalma</a:t>
            </a:r>
            <a:r>
              <a:rPr lang="hu-HU" dirty="0"/>
              <a:t> és </a:t>
            </a:r>
            <a:r>
              <a:rPr lang="hu-HU" dirty="0" smtClean="0"/>
              <a:t>Tihany</a:t>
            </a:r>
            <a:r>
              <a:rPr lang="hu-HU" dirty="0"/>
              <a:t> 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500826" y="3357561"/>
            <a:ext cx="2481263" cy="3432577"/>
            <a:chOff x="6500826" y="3357561"/>
            <a:chExt cx="2481263" cy="3432577"/>
          </a:xfrm>
        </p:grpSpPr>
        <p:pic>
          <p:nvPicPr>
            <p:cNvPr id="15368" name="Picture 8" descr="http://www.jamk.hu/old/jedli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00826" y="3357561"/>
              <a:ext cx="2481263" cy="3432577"/>
            </a:xfrm>
            <a:prstGeom prst="rect">
              <a:avLst/>
            </a:prstGeom>
            <a:noFill/>
          </p:spPr>
        </p:pic>
        <p:sp>
          <p:nvSpPr>
            <p:cNvPr id="8" name="Szövegdoboz 7"/>
            <p:cNvSpPr txBox="1"/>
            <p:nvPr/>
          </p:nvSpPr>
          <p:spPr>
            <a:xfrm>
              <a:off x="7143768" y="557214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Jedlik Ányos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6357950" y="142852"/>
            <a:ext cx="2625346" cy="3500463"/>
            <a:chOff x="6357950" y="142852"/>
            <a:chExt cx="2625346" cy="3500463"/>
          </a:xfrm>
        </p:grpSpPr>
        <p:pic>
          <p:nvPicPr>
            <p:cNvPr id="15362" name="Picture 2" descr="http://1.bp.blogspot.com/-A0FasgzmF3w/Ud6hvPDsS0I/AAAAAAAAJFc/85aYgLQJE6Y/s320/benc%C3%A9se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57950" y="142852"/>
              <a:ext cx="2625346" cy="3500463"/>
            </a:xfrm>
            <a:prstGeom prst="rect">
              <a:avLst/>
            </a:prstGeom>
            <a:noFill/>
          </p:spPr>
        </p:pic>
        <p:sp>
          <p:nvSpPr>
            <p:cNvPr id="9" name="Szövegdoboz 8"/>
            <p:cNvSpPr txBox="1"/>
            <p:nvPr/>
          </p:nvSpPr>
          <p:spPr>
            <a:xfrm>
              <a:off x="6357950" y="142852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Várszegi Asztrik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bvk.hu/images/kozepkor/maty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886200" cy="5715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500562" y="57148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Kódex: </a:t>
            </a:r>
            <a:r>
              <a:rPr lang="hu-HU" sz="2000" dirty="0" smtClean="0"/>
              <a:t>kézzel írt könyv</a:t>
            </a:r>
          </a:p>
          <a:p>
            <a:r>
              <a:rPr lang="hu-HU" sz="2000" dirty="0" smtClean="0"/>
              <a:t>Iniciálé: díszes kezdőbetű</a:t>
            </a:r>
          </a:p>
          <a:p>
            <a:r>
              <a:rPr lang="hu-HU" sz="2000" dirty="0" smtClean="0"/>
              <a:t>Miniatúra: szövegben levő képecske</a:t>
            </a:r>
          </a:p>
          <a:p>
            <a:r>
              <a:rPr lang="hu-HU" sz="2000" dirty="0" smtClean="0"/>
              <a:t> Pergamenre írták (állati hártya)</a:t>
            </a:r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1028" name="Picture 4" descr="http://mek.oszk.hu/01900/01918/html/cd4m/kepek/irodalom/ir061kd8212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806474" cy="312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konyvtar.elte.hu/kodex/cl35_1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770269" cy="500066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072066" y="7143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pic>
        <p:nvPicPr>
          <p:cNvPr id="22532" name="Picture 4" descr="https://szegedma.hu/images/kodex_1_jan22/kodex%20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93214"/>
            <a:ext cx="5286380" cy="3964785"/>
          </a:xfrm>
          <a:prstGeom prst="rect">
            <a:avLst/>
          </a:prstGeom>
          <a:noFill/>
        </p:spPr>
      </p:pic>
      <p:pic>
        <p:nvPicPr>
          <p:cNvPr id="22534" name="Picture 6" descr="http://konyvmanufaktura.hu/wp-content/uploads/2012/05/Sankt-johann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024287" cy="301821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714348" y="21429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Kötése: bőrrel bevont, fém kapcsokkal összefogott két fatábla. Az értékesebbeket néha arannyal, ezüsttel és drágakövekkel díszítették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00232" y="50004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Keresztény egyház kettészakadása</a:t>
            </a:r>
            <a:endParaRPr lang="hu-HU" b="1" dirty="0"/>
          </a:p>
        </p:txBody>
      </p:sp>
      <p:sp>
        <p:nvSpPr>
          <p:cNvPr id="4" name="Lefelé nyíl 3"/>
          <p:cNvSpPr/>
          <p:nvPr/>
        </p:nvSpPr>
        <p:spPr>
          <a:xfrm rot="2817433">
            <a:off x="2675112" y="11990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286116" y="85723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1054</a:t>
            </a:r>
            <a:endParaRPr lang="hu-HU" sz="2400" b="1" dirty="0"/>
          </a:p>
        </p:txBody>
      </p:sp>
      <p:sp>
        <p:nvSpPr>
          <p:cNvPr id="6" name="Lefelé nyíl 5"/>
          <p:cNvSpPr/>
          <p:nvPr/>
        </p:nvSpPr>
        <p:spPr>
          <a:xfrm rot="19215544">
            <a:off x="4159137" y="11953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857356" y="2071678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Görögkeleti= ortodox</a:t>
            </a:r>
          </a:p>
          <a:p>
            <a:r>
              <a:rPr lang="hu-HU" sz="2000" dirty="0" smtClean="0"/>
              <a:t>Központ: Bizánc</a:t>
            </a:r>
          </a:p>
          <a:p>
            <a:r>
              <a:rPr lang="hu-HU" sz="2000" dirty="0" smtClean="0"/>
              <a:t>Misézési nyelv: görög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072066" y="185736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Római Katolikus</a:t>
            </a:r>
          </a:p>
          <a:p>
            <a:r>
              <a:rPr lang="hu-HU" sz="2400" dirty="0" smtClean="0"/>
              <a:t>Központ: Róma</a:t>
            </a:r>
          </a:p>
          <a:p>
            <a:r>
              <a:rPr lang="hu-HU" sz="2400" dirty="0" smtClean="0"/>
              <a:t>Nyelv: latin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00628" y="107154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Ok: római birodalom kettészakadása után kié legyen a vezető szerep?</a:t>
            </a:r>
            <a:endParaRPr lang="hu-HU" dirty="0"/>
          </a:p>
        </p:txBody>
      </p:sp>
      <p:pic>
        <p:nvPicPr>
          <p:cNvPr id="19458" name="Picture 2" descr="http://upload.wikimedia.org/wikipedia/commons/thumb/a/ad/AlexanderNevskyCathedral-Sofia-6.jpg/250px-AlexanderNevskyCathedral-Sofi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929066"/>
            <a:ext cx="3357586" cy="2135425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3/3a/OrthodoxCross.png/270px-OrthodoxCro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162025" cy="1162026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1714480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székesegyház</a:t>
            </a:r>
            <a:endParaRPr lang="hu-HU" dirty="0"/>
          </a:p>
        </p:txBody>
      </p:sp>
      <p:pic>
        <p:nvPicPr>
          <p:cNvPr id="19462" name="Picture 6" descr="https://encrypted-tbn2.gstatic.com/images?q=tbn:ANd9GcSbzFhUISf2lEOTQsKZg34yMlNUNVwlwMU4CjzCq6MMHtRItAN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1552920" cy="2333623"/>
          </a:xfrm>
          <a:prstGeom prst="rect">
            <a:avLst/>
          </a:prstGeom>
          <a:noFill/>
        </p:spPr>
      </p:pic>
      <p:sp>
        <p:nvSpPr>
          <p:cNvPr id="19464" name="AutoShape 8" descr="data:image/jpeg;base64,/9j/4AAQSkZJRgABAQAAAQABAAD/2wCEAAkGBxQTEhQUEhQWFhUXGRoXFhUWFBQYGhcYGBYYFxcdGhUYHCggGBolIBgYITEhJSorLi4uFx8zODMtNygtLisBCgoKDg0OGxAQGywkHyQsLCwsLCwsLCwsLCwsLCwsLCwsLCwsLCwsLCwsLCwsLCwsLCwsLCwsLCwsLCwsLCwsLP/AABEIAOsA1gMBIgACEQEDEQH/xAAcAAABBQEBAQAAAAAAAAAAAAAFAAMEBgcBAgj/xABFEAABAgMFBAcFBQYFBAMAAAABAhEAAyEEBRIxQSJRYXEGMoGRobHBEyNy0fAHQrLh8RQzUmKCkiRzosLSFVNjkzRDs//EABkBAAMBAQEAAAAAAAAAAAAAAAECAwAEBf/EACYRAAICAgICAgICAwAAAAAAAAABAhEDIRIxIjJBURNhM0IEI4H/2gAMAwEAAhEDEQA/ANxhQoUYwoUKFGMKFCjhLRjEK+J8lMtSZ6gEKSQQSQSGYs1ddIyS8uhs1IaQUTkuSUhQSrUFwpsWYyOmULp30wlT5/uAtYQnBUYQ7nFnlmM2OzFcldIyFhRUULDu6cSC5feCNN/pFoaRNt30SrEJthtEqaqTMRhU7LSpAURoDlX1jerBa0zZaJiOqsBQ7YxCzdMrW6imaiYk/cZBDbilbK3ZGDdj6ZEYdk2c5YHKU1ZilJ2CxJ0qOyNKNh5muQoFdHL2FplYqYgcK2ycVccCCD+kFYi1Q6dihQoUYwoUKFGMKFChRjHidNCUlRyGcdlzAoApIIOohq2TcMtaiQMKSXOQYPXhALob0gFpQpJPvEZskjZ+65Znz7oNasxZIUKFAMKFChRjChQoUYwoUKFGMKFChRjChQoUYwooP2jXqoLRJQpSQgCavApSVFSiUSxiSQQAAst8MXubMCQVKLAAkncBUmMcvG2GdPM5Q/enHhfqpCQlCTuOEOeLwk5UhoK2CJ91S1uoY0qJJUoHG5epcEkd4gfY7gK1ke1GAVJwuRwDux7eyLlJWgpIIT2P/CGqzPEeRIShZUA+YD1YaV/OF/LKPyNwUvgDTOjFn3zfiYf8IizLnmywTZ5xWNUHP5Hwgim8lTJmBAGI1SFZqAfEcNGYMWOYNCTSO3feiJpZ2Wz5h2ch6ZZZGoBFIZyyx8mtAqD0Svs76RKs8/DNYS1nAsAAYVaKKdDRjw7I2oRh14SdtJbaDOoJfEAaBQYgh+6Lpd3TOaAEqlyltTYUqUQB/IcXpDualsXg0X2FA25L4TaUqKUqSUnCoKAoWehBINCD2iCUYAoUKFGMKFChRjArpNbpcmzzFTQCCkgJIfEWoG8eyMmu7pTPsqlKly0MoAF0h6VyDVz3xevtOsilSETAoBCCcSTvUwSX4eojJ7xGMJLniTk5yo9NY6ccVxEb2bd0P6Ri2ySvCUrQcK0nezuOB9IPRm32S3ylKF2aYoBRXil57Tp2g+/ZjSYhNUxkxQoUKFCKFChRjChQoUYxx47HI7GMKFDc4x2WXg1oF7oBdOrThsa06zSmV/Ss+8/0BcZlJXiISBWYrdkP0Ii4/abbg8mU7EYpp3BwZaNdXmf2xULMn38psgCOb4CKasAe/uhOnLZaHRYUXcgpaoyFMqAaQMmS8JIfIkd0WCR1frcIB2tW2r4j5xPN0hsfZWbxu0qCTKVhwKCpbKUS+MFRZSiBhzAAfhDsix4ZkwpCglc32iAfaJSBiqGCgnEAaOkgjIvBy9bzs1kCUzS6lEqACQSzs/AU847ZJsm0IMyzmrjEBQtuIjo/LNQpk+MXIYXLS4Kg4rmeB1gj7JBFHHAbXJhv3RGTZwpSUqydu9xFm6O2EJmoIOYaoHM97NEMStFZumWa4rv9jKCSBiO0v4iz11AACQdyRBCOR2Ok5xQoUKMYUKFHCWjGK509UTZsAS4mKCVH+EAFZP8ApjPpd7iSpIZK5acScKkhSMOTKGT5F9TBfpt0tCwpKP3aci9VqPVYcRXkd+VBRdcyanEcStwJAD6gcmIy8o6ItRjTJNOT0XSyW27h7OauUqTNBBSuUpgSC4ICjgrQs2rRbZXS9LBYKZiHYgAy5iHydKiQXahcA7xGJqs06USwmIfQVTybXugnYbFak7XsgxFf/rURxCWftBgOn2xvI32xWtE1AXLLpOvgQRoRk0PxlPQjpQZE4SJqFgTlpAxMyFHZBdg77IqBkM41aJSVMZMUKFChQihQoUYxFl2jfEjFA4GHAqKygRU2PTJjx7lGGRHtMBrQE92ZV0xC5ltme0CkgqZGJKgMEsABiQMQJxq7YZutCaK+87AHNh+rRofTCUpVkmJSMyly/VGIOfrfGaWEtPSnRMvzxEeUcuSNTOuEriW+V1T9aCANq66/iPnBaRa0kZjPWnnAq0nbV8R8zEs/SKY+yk/aGXtEl/8Asp8VLeHfs0mlNpWHoZZJHJQ+cePtDR76R/kp/EqGvs7P+MbfLX5pjtX8ZD+xepKttPxDzEWq6Sy5fMD0ipIzHMeYi02EspHBXkqOTAWylyjscjsdJAUKFDc+aEpKjkKngNTGMOQE6ZWsy7JMIo7JJ3AnafgzwRsNvRNx4H2FlBfUhst4rFY6ejEqQgrVhGJa5Y6qwnCEYuOI00ICoN8ds1Xozs3ROnLTNmbEoVDnabVWHQlmD5BoPfsySkFgEiiQ2TVAbfSsM3vfKLO2MupWbB6a0OgiXJUVMBlRTjc++OV5JZGm+joUFBaHBZwMLGhzzPgaiIV5WlGI5kjc7h8nbKJxlKQgapHHi0V++8dFSuu+IO5BYVBBUzEUyq+eUPGN5OL0RfJK0S5SkzAC+IZpVqNxBi9XR0rQUAWhwsUK0oJSrcWS+E7xl5Rml3jDMWE5e0WEjN05pNS7AAJoNztRzVilAkvQ8E9uYrvijThLiHUlZp9kvGVM/dzEKO4KD9qcxEqK/wBF7pShImkhSlChdwlJzD76DubfFghhWKFChRgAwCPYhAR6AjoZzHoR7EcSI9QjCD+kSms0zkPxCMjkzQZhUxKSEpDYQThd6Eih9DGpdM52GxzCM9kD4ioBPi0ZTMSrEEyyQAyGSWcjJ+Tgd8cuZ1I6sKtByzW2UzHEDyV5ikOolpWdmYlXJQfuAgeJUwAEu38yEq8WBjpnhVFIBHBx4KeJck+0Vproh9KLi9uqWpUzAJctlMHoCS+Y46GGrj6OGzWpExMwLQykryBSSHGRIPgeEF/ZpI66xpV2bdUENDwK3BSpCmL8TslNcKtx3RZZdUJxPM0sMuUHbPbUaKq5Z3GvGAdptSiCFSgCz0Wf+IhJtMtmUhSczQP+AvCQSj8jS2a1CihWHpwJQShaQoJASDiIUQGAdJHEfQME5PTRKgD7FTHLbS+bZRciWuA3S8n9jnYcyAHGgxB/B48WfpVZlM68B3LDeIoYft1ukzZKwmYhTp/iHPKCjFGuxKxMlkTloQo4ZmEs6SaFzk1a7iYfve1ibOKkDClkpQMnQgrUC2jlRLbm1cCPYkJXMEvEgBlI2iMOgGKuo1Yw5f1mVZw0zCV50JIY5/hif+Q5VSKYkrM+6QS5k+1qQgFRDJSNwwglzoHJi+XIchk6WrwEQZNnlIXMtCmDAYzwf8hl6RLstpQpUtcsuhYCga5KfflEJTtRrpFkqbCuDEhQ3jzEBbLZwpTqIAAJVVqMX7BBuSan6+s4EmW0wpORJSfhVT1ikvhsnH5REl+wnAqs60rUM2zLavQ5Q5ZpGJebfl+RPdGeXPOVZrUmrYZns18drCXjSpymmvxfsOfnDZY8JJgg7TRf+jdJCUkuUkh/H1gpADo1OzG8P2ih8/CD8UJChQoUYxBAj0BCEdEWZznoCOxyOwpit9PZg/Z0oOalp7kuonvYdojPrpcFyd1eZfvgz01vUTpxSguhA9mDvJczCOFAP6YGXdIxTEhqAOrtyjjyPlM7MaqAXlzwwGLTgfSOpQlX3QeILfXfHoXXR9kmmjaZZREXKUhRDkNnXWNJ0tjJW9En9lRoFDl+UMrsKT94HmB61huy2hasVcnphc8KmkezaJiSyhi1Yhu4ih5NA8Wug7QxPsCgKZcFEesNfs05vvUpmFeChEqbbUFJOEg5bq8coclWwVz6zBidw3loCUX0a2ivz5xLpUkH+kg9oFCI9WUYUgCYsAZDCP8AhBidIC1E4QqmpY+UebPYUVdOu8fODUl0a0+yEmclsOIGoVtpAqNxKRQ6h6w6qRiCmlpBLspJLAEZBLEADQvEqXdqNCocw/5R7F2B6FJ7h5QylkQGosZS1Bgw1csAdGNEwrXeClkJVthICElSmVhqz4qlnIflD6rFMGRP9z+CnhibLWzFu1LeRbwg/kfygcfpg6+ZntpCpMt0rUU9YEAjJnD74cuKSuXIQhdVIfJzQrKhmAdWruh1UtOoKTRsJyI4U8jEdayoBpm0Oq9NNFMDnzgPg48egrknfZZv2xKVgE1LFqmmWmURbyIxukggjMHs9Irdnt6kTiZiVL5lOzVwxJr+UWCXapUzVSeYPoSB3w0opqrBF07ZQOl8jDaphH38Mwf1JBP+p4u8mcJkqVM/iQO8BohX7ckqepCvaVQhQOAhRUkFxyYq8Ym2G7jKliUklaU1STmyswaAUimXyh+xYakWno7adpB4h/6qHxfui6RmV1WsIJSqlSNPiGvFUaNY7QJiEqBBcab9Y0XoElTH4UKFBFIkdjzHYqc56gd0ht3sbPMWCymwo+JVA3LPsgiDEe32FE5BRMDg94OhB0IeFYV3sxlK3U+aRRh8QHiW7DB64ppUpZIFMKaEkfeJ0iN0hutFkmCSlalgsdoAEOCAHGbUL74m3RLZS9rEHDMBRisEUzYgjsjiUakd1pxD0sbI5CA17E41NmwbuEGUdUcoE3l+8PZ5CDm9TY+yObYiyyTOnqZKsLBnJJFAANc483ZftmtiVJQagVSoMWbMVrFV+05fu7Hym+AlNTv74qfRy1qlWqSpBYlaUnksgGnbFowuBNy2aUhiClmbSvqIMyLvCgC+YCsnqRueGbxljGWGggjYOqn4E+Ec+NeTRWb0mCrdZ/ZlISfu5ijlzuiFITMUCHLgmub7nr9NBi+BVPb6Q3dPWX/SfONf+yjf0sjWUqSS+Xjlu0/KJCrcltrxBiVbU0HbAaYgEVhJyalVjRimgiJ6WdlDklXoBHtE5JoFPwPyNYhIsaWTiBY8T31yf0j1abFgfASWDspz4io5xZOVWTpXRLm2QKGQ7PlUQMN1hlAEvxZtd2WkOSpigM35ufF45gmYyQXcZ11YjwBhVNSdNDOLjsCzrAsKGe56+eg7YJybBNSl8+415KeFa7SGYpq4rzPZEmRaaB0cXA4A6VhkkBtjDv109odJ/LsIiRJn4eqtQ+IYh318xEmTaUqHWHI/OkezJSr7oPwmGSfwwWvlET9sOJyUHLI4fMnfFluO/kyklK0KAJfEhlDICuR04xW7RYEls92/OkP2K6faKQlK8JVqXS1K5ZmGTkBqJoVgvGXOBMtTtm4UGfgRCjt3WJMmWEJ0zJzUdSeMKKEjxHRHI6Isc56EdjgjsKYzjprY5n7WVkgpODDnRORH9wenzEQeiheUDvKv/wBJsWHp2r3iOQ81QA6MD3Y+JfipZ9Y5pLyZ1wfiiypGyOUCLy657PIQXBoOUCLxPvD2eQiWf1KY+ym/aUn3Nk5zB3hHyikWFTTpPCZLPctMX37QJCpkizBCSshaqJSVGqaUHKKUq7J0tSFTJUxKQpJxFCmzGZyEdWN+CJS9jYbw655ROu5Wwj4T4GIN4dYcUj1iXdZ2Ef1D/VHJD+RlpeqPF8CiTxPpEW6z7w8U+RHzideydkc/QxAsH7wcQR5H0gS1lCvQIWkU7YEpYKGLJ698GJ42T2QGnOCebwuTUww9SH0jtKlq2ZhQhIDlOZOZfWm7hEC6b1Uhe0v2iXYh6tl3VhzpRZyhlAhSFjCXyHMciPoQHlrFDhc76gEZE+MdCjdtk2+kXe0ygCCnqqqIl3Yajl5HD6wIsBUZKSXbIbvrOCN3rqOZHeHHjEX4zQ/cSLfclpiqZgHwb0iddslKkhw9Pz9fCF0gRVB3gjur6x5uRdG3FvP8oeOsjQstwTIl7WXCWTQEQ5ZrFiQk7LtoAzg8a/pEy+5IUkPxB7f0ir9Lr4m2cWcSThCgpSqA4iCA3ZX+6HjC5tAlLxQTtRWHSCQ2ii/Gh3RJsU6aGZs3DjeQRpxMRLFbBaZKZwO0GCxuPrBu6lOkciP7TTwMZKpUZu42X5BcCFDF3TMUtJ4N3UhRYiNx0RyOxY5z1HRHmPQgGKN09X7zkn0UYr1xLV7MAUzLsNWbPmYLfaDPaekAAqDEA5AAVJatMQbiRAqxz1hLsg6HrDV+Ojd8csmlJnXD1RYBjH3n5gejRBtyTicjPc+kNi91f9sdkwHzSI9C9xkZcwdiT+FRhJKMlVjptM8MMMsgChJNNGV64TDtnlqwgOlXXxuA6gQrCHA0dI5PESbbrOtOGYrD8aVJq9KkCsebJYpT4kTknUYVh/OCl9AbJlrQ2GpOzwo0S7qOwPiUPB48mWhSRXIaEQ1ZLKlk0eqqkB9YVQam2FyTjRNvUbB4EecCbKr3iOZ/CYIz7ICGBI4Alu7KIE2ThKCkuXyI3BzWNPG3JNBjJKNBab1TygPakEFyKH5RLVPWxDCtNYjzr1TLpMqsmktO0TXc1BzgyxcmCM+KJCLKibKAUkEFLENupQ9kDj0fljAhKMOF/eOMRDl8Q17coIomTTVko/l6xA4lwB4xFnT2NZ1fiT/tDRS0lTFpvolLs+GXhSo4U5Bh59sM2VbE8Ck9xhoT1kFlhY16p8UsR2vHuyMaEsohgCKHkdfPhEci5O0Ui6VMJ3uh5ST/AAn5iB10rZRHb6+kFZu1IVyfwCj6wDsS2mDj9epgy1NMEdxaD15IeWeDGKR01k4rKhesuY3JMxNfFIi9tiQ28N4NFUvmQV2W0IFTgxgcZZC/RoqnWRMXuDA/2e2hxPlPpiH12GLjdS6kcQe/ZPpGa9BrXgtaDosFPCv0Y0SzbMzDvdPy8hBy6mmCG4tF5uGY6VJ3F+/9IUDbqteA4t6fkY7DiMMx0RyOiLHMeo6I5EG+70TZpK5qtBspeq1nqpHEn1OkKzGadLbxx2iesb/ZJB/kdOXxBau6BFitU7EwXNOlFEjxNd0MW9RxZuQCon+ZVSW4mrcRBq5ZbJAaowuSRV6+dI4X5SO6PijhtE4Zk/1S0Hycw0q8DqmW3JSD2VA8IPrQo/dftERZstP3kcMo3B/Y3JfRAl2tOqFD4SFDxaOKVIV1g3xSh5peGb49klPVDmgpr9aQIIU+JIUEs7BbUGevGCsbFc0FJsiS4KcIGrY004ikSLMhIomYUsXDTlDPgS36wxdskTUPjL6gsW73iQiwZbWRbJPDhAamhvFk5C5v3ZxP/qV5COzZ02mJixeqCH7QSPCI027CB909nyIgcy0k9ZLHTI+OXONykuzcYsIi+JhBaTWrH2iSDuOQMeOjF3HHMnTi6wXAd2JzND2DtjwmZMGh/sR6xIsNqUAvEWDP1EjKuYHrDxyvoVwXY5eluzcgJ0BfyGZiuTryIJOjFmZ6VqAIiWu2qmanaOTthDZUeGSHUEnEDuAZg2pyOnfDqF9iuX0GLDbMTHXMMWPMEN5dsF5FrCqL/uZq/wAw9R+cVIgJQlg5frZauTBCzW048J0ArverFvP6Kyx1tBUr7LbZJ6kq9mVHCrZSSXrXZL73YHkIYt1nMsYhUjRiM+MN2KYlSQlRDZAqIFNznIjT8o93rMmhGaVUzIIJbVwSCe6MuLWzbXQXslqUU5A1O8ceO+IGFplQQCTvyL7oj3dbJoDMhTAPVSdKVYt+USJl4qZjKL8FJPm0F8ZfJlaFZkkKwnCzNhY1P5+kK1kpUDuY9x/KItqMpSsShMQcyySrhmh4ky50lSSkqc1YnECX4n6pGlHktGTp7DlmmBiAcj4Go84UDbuKSBlVPLqkpPpCh9il9aPSUw4ZUOCKuRzqH2NGVGW/aBemOcpLnBK2EgGilscZbfml9MCt8axGa9LOhU72hmWYBUvPAV7QUesdqhGub5xLI21otCKTso1lQVKJOhxK5/dH1uET7LeaQtOEKOna5clh+jwzPSJcteEs1HOpJ38iYl3JZMQJYqYooWId3o9NdN0QimirZLVeBxFQUSlqCuTEjMFnFax7F4ppt79R+QHbEyZYyzGUcmph84GTruA/i3AKB4UJOeXhGtoKSYrzImoIUmu8HXtED7NdU0oCqYK1cuzkOz8oIyrKpUxIDEGjV76Z5RKXdSsJYjPJg2n12QISb2GSSGbDZ5MtNSX1UxD04PHEKSwoqqnTxDu5pTWItps6wSk5a15M0QkmYzMThObDge5ic4MZ7pgcSye1lu2Mg7v1AiNOWyVNUcc/EwwqRMJxE1GZoGqw+h4wPttqUkIxBTuFKamzWhbMO1PzdrQKDyFKIph+u2EtKloVL2QDRxnpvMB51qchQcAaVO45A8YkWW0usDCHGZpmKFqvq/ZB5JA4sam9GVUwqFMnS9OLKf6MNzej84qSXBarsoVpwy4QfFtAzWe1/WHUWlw4II3snzaBHOnoLxtFXtNyTXFEqSD1XAcciA0Rv+lTceIyyNzbVX1Lnvi4ybQpyFYTqCH5NQxI9pvH12gwzyJaYqg30BEWUKCTib+UgULgah+MebVZVpoMj/CSB2pq8S7wtCQQAmtc1MGbePlHVzQpIYEEh6bQ3FlDOF4xltDW0DrAiaciRp1ynl6xMX7ZP8X+lXmIiWSaAusz71ML1zBDDc/hBVUwZCYHGbg+pjKBuQMVbyk7QH9ih+Gke0XshVCkf+weShHi/QtUleAv8Lks/Boq12WlSSCl8RoXTiplkYdQ12By/RbU2lOgypknLMQomIl1YoDkOWycZ6cYULxDyRqsKPOOO4osQtHYA9NbcJVkmEqwlWyDvepHaAR2wdeKn9pF2GdZsQUAJZxKBD4hlm9GzgPoKZkglmeVh3AcgbgKJpkDnXdF5ueSEoSBuR3kufGKXKeUAoOHXLTXVLlwNzsBF5u/If0ecTj0UYVaIF7p2B8Q8jBCIN79TtHrC5PVhh2Bzb0yJE+awUuWkkI3kCg4B84zpPTa2iZjVMpmUYUhLbgGdu14u1/yCqxT2xUBUSDokhbOC+EtXPWMrmKGjdxJ8ofDFcATb5Gw2W2ItVnRPQGJoobiMx68jDt22BKhMd8wczqPyir/AGdv+zKxPh9ooJNGGykseZeLncprM5J/3RKSSyDp3Ak/9LQRrXi/nAq97IAoDPZFe0xY5J2RyHlAq+U7STw9fzjZtRNj7BV23SShKgWoQ3Jw8SUXaUVJB08/ruiddX7vkVeb+sP2obJjPeO/0BexX5/WPOCN2pT7JeM4EAvjKsIGpqS1CB3xBtXWgF0xmqNnkpxbIWp08Wo+/wC/E/8AHVyKZXUS1WK2yJimTOklWoQoOo8AT4ViNeUtpisxk3Jv1jMQIvfR28VTrO0zaVKOEKL4iksQ+9n8o6M+Px0RxZPIkT7PjQSSXBzJehbfHpFnUEUVlxd2NQK73PbEuyJ6w4eX6wdRZkrRUCuvMPn2xDDuyuR0UWzBZUQSxdSwQN4JMF1pW2Jw+WudNDw47+MNWVDTQ/b3xZJViRhFOHcWiuN8kLPTKpPnKbaGW59YfkWNKU0ljEMpoSyq1zzbSJ942MJmJAyIHm2cC756YokWlUj2TpRhCl4quwNA2QfzgxTbZpNUji7UvHtEkAU2mrTUQom2mzoLLRVC9oeojkI5taDxT2as8dePMdjsOE7EW9ZSVyZqVh0lCnFa04RKiPeJ91M+BX4TAMYr0if2iAMsSC27bFeyp7IttgyH9HnFUvq1JC1Ahyw1y2fPaBaLXYP+PnEvg6AsIg3r1O0RNeIN7D3faITJ6sePYLsVrSFFJIII2gcmPzrFVtfQ6StSjKmzEpBLpITs1BZJYOwxavQVix2SxvMGYcHIkaPD4uYErJJfe5qDv7oTDNqOhskU2eLHIlSLNLkyS6dSSHJfEoniTE25Ttr4pHn+cD7ZdpSkOSRkxYvQ74l3IfeEfynzELd5NhrwDkjqjlA++B1O30ifIy7/ADMQr46qefmIpl9GLD2GrpOyr4vQRKndUxCuk9ccQfA/KJ0zI8oEN4zS1Ir94qYvwiLjRMkmXMQlSVnF12Uk0AamyoDzibb05Q3dtlClkbwe8NEMUqeis1a2VS0dHcKmSvZORUjC3PaYmum6LJYLJLkSShAUskuqaQEuqlADVmHhrBJd34VAOWoRnoefEQ7bbu92okkkB6x1ynJxpo54xSlaIdhXt1DOCG8fSLHdqthvrMj0EVayDCpLbwO+nrFkutWY4nxY/OObC/IvlWgDbUYZx+I9x/WLDYlunuPeAfN4C3+lphO8A+DekE7rW6Ry8j+YiuPUmhMm0mNX6miFDQ/I+kZr04s+G1FTUmJSoZNlh0H8o741K9UPLVwY+P6xW7XIl2iXgmAkoVsqFFJfrMTpQU5bopGXGe/kVq4kToPPMyzYVAqCFMAA7bszuhQX6PyZUmWUSiS5xEkua/CIUM6sCujT47CjsVOUUDekFsTLkKxFsYMtNCXUoFhQFtamnGCUVzpzMaTLG+aK00So5Zk/I9oClsy612EKnrVWgepepBPp3Bot9g9U+cVifPwTH/iUlP8ApPqR4xZbvOfNPmYn8FwtEK8xsHmIlvES8uoezzieT1Y8exux2dI2w+WrU3+sVW9un8uVPUhEszEihmCYACRnhocnZ+EE77rd9qByCFbtzxj5bf4iGxRTiCb2bnZ7RLtUlK0KcEBQIZ0lslDfWGbBLwT8Lvsl/AxR/some/nh6ezFHeuKLtZl/wCJ5lfkflE8kUpIaLtMNSMu0+cRb26g5jyMSZOvP0EMXn+7PZ5w2T1YIexAupW2vkPAn5wTgRdqveHik+YgqDC4fQOT2A1uy7Yk3LLBZVcVRw3fXOGLxFFc/WG7nnhJUNSHHA1HyiGKueys/UZvrpVJlzQhlLKCyikJYFsnJDl24UgjdF/SbUlSUkhTbSFABQGT0LEcstYymYo6lzqd/F4fu62qlTZcxJYpUDzGRHIhx2x6LgqONTdmhWuTgIYvr3GDV3K2z2HzHrAm9VpUoYTQj1P5RNu6ZVB/l8mV6RwLxyaOt7gLpKiqTvBHc3zhXHM2R9Zhv9sSekSHlg7leYMC7mmM43V7iD84p1kE7gWCcjElQ3gjwiv3bZ0qUoEZjyP5xYoEid7MTtlzLClABgVAOoB/rOKSjckLF6Y6iwIYUA07oUZpI6Yz0zFrKlELJIQVOEuXADjIZQod46+BeX7Po/BHCiPUIQ5OkMWialCVLWQEpBKicgBUxmd83sq0TgohgKISfuJzr/OpgTyA0BNq6czDhlJfZUokjfhDpfka8wN0UizdUnUtXmHMTnJ8lEaEVTYFt4dYO5YPgiLVdpz5p9Yqtq6/9Q8kxaLs15p9Yy6YfoMxFvH92ezziREa8P3Z7PMQmT1Y8ewLeYew2sf+Jf4DGQAD6wxsFuP+Dtf+VM/AqMbM4sfkIfB6Ayexc/suX/ipg3yju0UN0XeRS0D41DwVFA+y1ZNsU/8A2leaY0Afvx/mepief2Q2PphqUaq5+ghu8R7tXL1hyXmrsjxbeorkfKGl6sWPYEu8tNTyI8H9INPAGyH3qOZ/CYORPB6j5ewdeI60Q7qmNM/pPgx9In2/NXL0gZdo96nt/CYitZP+lH6FBt6MK5if4VqHcoiIxif0iDWmeP8AyK/FA4mkeocDNPmTMUqUrh5pSYlXarqfE3eSPIwOu/8A+FJOrD/f8ok2E7J+Iekebk1kO2G4B+9BikHkD3MYr12Fpjb/AFBHrFmnD3auSvWKpZT7wfWoimTUkxYbiy2S1OAeAgZPGG0B8lhj2hvSCNn6o7fMwOvjry+fqIrPqxI90Y5b5RlzFy67ClIr/KophRO6bFrdaAMsb96Ek+JhR02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66" name="AutoShape 10" descr="data:image/jpeg;base64,/9j/4AAQSkZJRgABAQAAAQABAAD/2wCEAAkGBxQTEhQUEhQWFhUXGRoXFhUWFBQYGhcYGBYYFxcdGhUYHCggGBolIBgYITEhJSorLi4uFx8zODMtNygtLisBCgoKDg0OGxAQGywkHyQsLCwsLCwsLCwsLCwsLCwsLCwsLCwsLCwsLCwsLCwsLCwsLCwsLCwsLCwsLCwsLCwsLP/AABEIAOsA1gMBIgACEQEDEQH/xAAcAAABBQEBAQAAAAAAAAAAAAAFAAMEBgcBAgj/xABFEAABAgMFBAcFBQYFBAMAAAABAhEAAyEEBRIxQSJRYXEGMoGRobHBEyNy0fAHQrLh8RQzUmKCkiRzosLSFVNjkzRDs//EABkBAAMBAQEAAAAAAAAAAAAAAAECAwAEBf/EACYRAAICAgICAgICAwAAAAAAAAABAhEDIRIxIjJBURNhM0IEI4H/2gAMAwEAAhEDEQA/ANxhQoUYwoUKFGMKFCjhLRjEK+J8lMtSZ6gEKSQQSQSGYs1ddIyS8uhs1IaQUTkuSUhQSrUFwpsWYyOmULp30wlT5/uAtYQnBUYQ7nFnlmM2OzFcldIyFhRUULDu6cSC5feCNN/pFoaRNt30SrEJthtEqaqTMRhU7LSpAURoDlX1jerBa0zZaJiOqsBQ7YxCzdMrW6imaiYk/cZBDbilbK3ZGDdj6ZEYdk2c5YHKU1ZilJ2CxJ0qOyNKNh5muQoFdHL2FplYqYgcK2ycVccCCD+kFYi1Q6dihQoUYwoUKFGMKFChRjHidNCUlRyGcdlzAoApIIOohq2TcMtaiQMKSXOQYPXhALob0gFpQpJPvEZskjZ+65Znz7oNasxZIUKFAMKFChRjChQoUYwoUKFGMKFChRjChQoUYwooP2jXqoLRJQpSQgCavApSVFSiUSxiSQQAAst8MXubMCQVKLAAkncBUmMcvG2GdPM5Q/enHhfqpCQlCTuOEOeLwk5UhoK2CJ91S1uoY0qJJUoHG5epcEkd4gfY7gK1ke1GAVJwuRwDux7eyLlJWgpIIT2P/CGqzPEeRIShZUA+YD1YaV/OF/LKPyNwUvgDTOjFn3zfiYf8IizLnmywTZ5xWNUHP5Hwgim8lTJmBAGI1SFZqAfEcNGYMWOYNCTSO3feiJpZ2Wz5h2ch6ZZZGoBFIZyyx8mtAqD0Svs76RKs8/DNYS1nAsAAYVaKKdDRjw7I2oRh14SdtJbaDOoJfEAaBQYgh+6Lpd3TOaAEqlyltTYUqUQB/IcXpDualsXg0X2FA25L4TaUqKUqSUnCoKAoWehBINCD2iCUYAoUKFGMKFChRjArpNbpcmzzFTQCCkgJIfEWoG8eyMmu7pTPsqlKly0MoAF0h6VyDVz3xevtOsilSETAoBCCcSTvUwSX4eojJ7xGMJLniTk5yo9NY6ccVxEb2bd0P6Ri2ySvCUrQcK0nezuOB9IPRm32S3ylKF2aYoBRXil57Tp2g+/ZjSYhNUxkxQoUKFCKFChRjChQoUYxx47HI7GMKFDc4x2WXg1oF7oBdOrThsa06zSmV/Ss+8/0BcZlJXiISBWYrdkP0Ii4/abbg8mU7EYpp3BwZaNdXmf2xULMn38psgCOb4CKasAe/uhOnLZaHRYUXcgpaoyFMqAaQMmS8JIfIkd0WCR1frcIB2tW2r4j5xPN0hsfZWbxu0qCTKVhwKCpbKUS+MFRZSiBhzAAfhDsix4ZkwpCglc32iAfaJSBiqGCgnEAaOkgjIvBy9bzs1kCUzS6lEqACQSzs/AU847ZJsm0IMyzmrjEBQtuIjo/LNQpk+MXIYXLS4Kg4rmeB1gj7JBFHHAbXJhv3RGTZwpSUqydu9xFm6O2EJmoIOYaoHM97NEMStFZumWa4rv9jKCSBiO0v4iz11AACQdyRBCOR2Ok5xQoUKMYUKFHCWjGK509UTZsAS4mKCVH+EAFZP8ApjPpd7iSpIZK5acScKkhSMOTKGT5F9TBfpt0tCwpKP3aci9VqPVYcRXkd+VBRdcyanEcStwJAD6gcmIy8o6ItRjTJNOT0XSyW27h7OauUqTNBBSuUpgSC4ICjgrQs2rRbZXS9LBYKZiHYgAy5iHydKiQXahcA7xGJqs06USwmIfQVTybXugnYbFak7XsgxFf/rURxCWftBgOn2xvI32xWtE1AXLLpOvgQRoRk0PxlPQjpQZE4SJqFgTlpAxMyFHZBdg77IqBkM41aJSVMZMUKFChQihQoUYxFl2jfEjFA4GHAqKygRU2PTJjx7lGGRHtMBrQE92ZV0xC5ltme0CkgqZGJKgMEsABiQMQJxq7YZutCaK+87AHNh+rRofTCUpVkmJSMyly/VGIOfrfGaWEtPSnRMvzxEeUcuSNTOuEriW+V1T9aCANq66/iPnBaRa0kZjPWnnAq0nbV8R8zEs/SKY+yk/aGXtEl/8Asp8VLeHfs0mlNpWHoZZJHJQ+cePtDR76R/kp/EqGvs7P+MbfLX5pjtX8ZD+xepKttPxDzEWq6Sy5fMD0ipIzHMeYi02EspHBXkqOTAWylyjscjsdJAUKFDc+aEpKjkKngNTGMOQE6ZWsy7JMIo7JJ3AnafgzwRsNvRNx4H2FlBfUhst4rFY6ejEqQgrVhGJa5Y6qwnCEYuOI00ICoN8ds1Xozs3ROnLTNmbEoVDnabVWHQlmD5BoPfsySkFgEiiQ2TVAbfSsM3vfKLO2MupWbB6a0OgiXJUVMBlRTjc++OV5JZGm+joUFBaHBZwMLGhzzPgaiIV5WlGI5kjc7h8nbKJxlKQgapHHi0V++8dFSuu+IO5BYVBBUzEUyq+eUPGN5OL0RfJK0S5SkzAC+IZpVqNxBi9XR0rQUAWhwsUK0oJSrcWS+E7xl5Rml3jDMWE5e0WEjN05pNS7AAJoNztRzVilAkvQ8E9uYrvijThLiHUlZp9kvGVM/dzEKO4KD9qcxEqK/wBF7pShImkhSlChdwlJzD76DubfFghhWKFChRgAwCPYhAR6AjoZzHoR7EcSI9QjCD+kSms0zkPxCMjkzQZhUxKSEpDYQThd6Eih9DGpdM52GxzCM9kD4ioBPi0ZTMSrEEyyQAyGSWcjJ+Tgd8cuZ1I6sKtByzW2UzHEDyV5ikOolpWdmYlXJQfuAgeJUwAEu38yEq8WBjpnhVFIBHBx4KeJck+0Vproh9KLi9uqWpUzAJctlMHoCS+Y46GGrj6OGzWpExMwLQykryBSSHGRIPgeEF/ZpI66xpV2bdUENDwK3BSpCmL8TslNcKtx3RZZdUJxPM0sMuUHbPbUaKq5Z3GvGAdptSiCFSgCz0Wf+IhJtMtmUhSczQP+AvCQSj8jS2a1CihWHpwJQShaQoJASDiIUQGAdJHEfQME5PTRKgD7FTHLbS+bZRciWuA3S8n9jnYcyAHGgxB/B48WfpVZlM68B3LDeIoYft1ukzZKwmYhTp/iHPKCjFGuxKxMlkTloQo4ZmEs6SaFzk1a7iYfve1ibOKkDClkpQMnQgrUC2jlRLbm1cCPYkJXMEvEgBlI2iMOgGKuo1Yw5f1mVZw0zCV50JIY5/hif+Q5VSKYkrM+6QS5k+1qQgFRDJSNwwglzoHJi+XIchk6WrwEQZNnlIXMtCmDAYzwf8hl6RLstpQpUtcsuhYCga5KfflEJTtRrpFkqbCuDEhQ3jzEBbLZwpTqIAAJVVqMX7BBuSan6+s4EmW0wpORJSfhVT1ikvhsnH5REl+wnAqs60rUM2zLavQ5Q5ZpGJebfl+RPdGeXPOVZrUmrYZns18drCXjSpymmvxfsOfnDZY8JJgg7TRf+jdJCUkuUkh/H1gpADo1OzG8P2ih8/CD8UJChQoUYxBAj0BCEdEWZznoCOxyOwpit9PZg/Z0oOalp7kuonvYdojPrpcFyd1eZfvgz01vUTpxSguhA9mDvJczCOFAP6YGXdIxTEhqAOrtyjjyPlM7MaqAXlzwwGLTgfSOpQlX3QeILfXfHoXXR9kmmjaZZREXKUhRDkNnXWNJ0tjJW9En9lRoFDl+UMrsKT94HmB61huy2hasVcnphc8KmkezaJiSyhi1Yhu4ih5NA8Wug7QxPsCgKZcFEesNfs05vvUpmFeChEqbbUFJOEg5bq8coclWwVz6zBidw3loCUX0a2ivz5xLpUkH+kg9oFCI9WUYUgCYsAZDCP8AhBidIC1E4QqmpY+UebPYUVdOu8fODUl0a0+yEmclsOIGoVtpAqNxKRQ6h6w6qRiCmlpBLspJLAEZBLEADQvEqXdqNCocw/5R7F2B6FJ7h5QylkQGosZS1Bgw1csAdGNEwrXeClkJVthICElSmVhqz4qlnIflD6rFMGRP9z+CnhibLWzFu1LeRbwg/kfygcfpg6+ZntpCpMt0rUU9YEAjJnD74cuKSuXIQhdVIfJzQrKhmAdWruh1UtOoKTRsJyI4U8jEdayoBpm0Oq9NNFMDnzgPg48egrknfZZv2xKVgE1LFqmmWmURbyIxukggjMHs9Irdnt6kTiZiVL5lOzVwxJr+UWCXapUzVSeYPoSB3w0opqrBF07ZQOl8jDaphH38Mwf1JBP+p4u8mcJkqVM/iQO8BohX7ckqepCvaVQhQOAhRUkFxyYq8Ym2G7jKliUklaU1STmyswaAUimXyh+xYakWno7adpB4h/6qHxfui6RmV1WsIJSqlSNPiGvFUaNY7QJiEqBBcab9Y0XoElTH4UKFBFIkdjzHYqc56gd0ht3sbPMWCymwo+JVA3LPsgiDEe32FE5BRMDg94OhB0IeFYV3sxlK3U+aRRh8QHiW7DB64ppUpZIFMKaEkfeJ0iN0hutFkmCSlalgsdoAEOCAHGbUL74m3RLZS9rEHDMBRisEUzYgjsjiUakd1pxD0sbI5CA17E41NmwbuEGUdUcoE3l+8PZ5CDm9TY+yObYiyyTOnqZKsLBnJJFAANc483ZftmtiVJQagVSoMWbMVrFV+05fu7Hym+AlNTv74qfRy1qlWqSpBYlaUnksgGnbFowuBNy2aUhiClmbSvqIMyLvCgC+YCsnqRueGbxljGWGggjYOqn4E+Ec+NeTRWb0mCrdZ/ZlISfu5ijlzuiFITMUCHLgmub7nr9NBi+BVPb6Q3dPWX/SfONf+yjf0sjWUqSS+Xjlu0/KJCrcltrxBiVbU0HbAaYgEVhJyalVjRimgiJ6WdlDklXoBHtE5JoFPwPyNYhIsaWTiBY8T31yf0j1abFgfASWDspz4io5xZOVWTpXRLm2QKGQ7PlUQMN1hlAEvxZtd2WkOSpigM35ufF45gmYyQXcZ11YjwBhVNSdNDOLjsCzrAsKGe56+eg7YJybBNSl8+415KeFa7SGYpq4rzPZEmRaaB0cXA4A6VhkkBtjDv109odJ/LsIiRJn4eqtQ+IYh318xEmTaUqHWHI/OkezJSr7oPwmGSfwwWvlET9sOJyUHLI4fMnfFluO/kyklK0KAJfEhlDICuR04xW7RYEls92/OkP2K6faKQlK8JVqXS1K5ZmGTkBqJoVgvGXOBMtTtm4UGfgRCjt3WJMmWEJ0zJzUdSeMKKEjxHRHI6Isc56EdjgjsKYzjprY5n7WVkgpODDnRORH9wenzEQeiheUDvKv/wBJsWHp2r3iOQ81QA6MD3Y+JfipZ9Y5pLyZ1wfiiypGyOUCLy657PIQXBoOUCLxPvD2eQiWf1KY+ym/aUn3Nk5zB3hHyikWFTTpPCZLPctMX37QJCpkizBCSshaqJSVGqaUHKKUq7J0tSFTJUxKQpJxFCmzGZyEdWN+CJS9jYbw655ROu5Wwj4T4GIN4dYcUj1iXdZ2Ef1D/VHJD+RlpeqPF8CiTxPpEW6z7w8U+RHzideydkc/QxAsH7wcQR5H0gS1lCvQIWkU7YEpYKGLJ698GJ42T2QGnOCebwuTUww9SH0jtKlq2ZhQhIDlOZOZfWm7hEC6b1Uhe0v2iXYh6tl3VhzpRZyhlAhSFjCXyHMciPoQHlrFDhc76gEZE+MdCjdtk2+kXe0ygCCnqqqIl3Yajl5HD6wIsBUZKSXbIbvrOCN3rqOZHeHHjEX4zQ/cSLfclpiqZgHwb0iddslKkhw9Pz9fCF0gRVB3gjur6x5uRdG3FvP8oeOsjQstwTIl7WXCWTQEQ5ZrFiQk7LtoAzg8a/pEy+5IUkPxB7f0ir9Lr4m2cWcSThCgpSqA4iCA3ZX+6HjC5tAlLxQTtRWHSCQ2ii/Gh3RJsU6aGZs3DjeQRpxMRLFbBaZKZwO0GCxuPrBu6lOkciP7TTwMZKpUZu42X5BcCFDF3TMUtJ4N3UhRYiNx0RyOxY5z1HRHmPQgGKN09X7zkn0UYr1xLV7MAUzLsNWbPmYLfaDPaekAAqDEA5AAVJatMQbiRAqxz1hLsg6HrDV+Ojd8csmlJnXD1RYBjH3n5gejRBtyTicjPc+kNi91f9sdkwHzSI9C9xkZcwdiT+FRhJKMlVjptM8MMMsgChJNNGV64TDtnlqwgOlXXxuA6gQrCHA0dI5PESbbrOtOGYrD8aVJq9KkCsebJYpT4kTknUYVh/OCl9AbJlrQ2GpOzwo0S7qOwPiUPB48mWhSRXIaEQ1ZLKlk0eqqkB9YVQam2FyTjRNvUbB4EecCbKr3iOZ/CYIz7ICGBI4Alu7KIE2ThKCkuXyI3BzWNPG3JNBjJKNBab1TygPakEFyKH5RLVPWxDCtNYjzr1TLpMqsmktO0TXc1BzgyxcmCM+KJCLKibKAUkEFLENupQ9kDj0fljAhKMOF/eOMRDl8Q17coIomTTVko/l6xA4lwB4xFnT2NZ1fiT/tDRS0lTFpvolLs+GXhSo4U5Bh59sM2VbE8Ck9xhoT1kFlhY16p8UsR2vHuyMaEsohgCKHkdfPhEci5O0Ui6VMJ3uh5ST/AAn5iB10rZRHb6+kFZu1IVyfwCj6wDsS2mDj9epgy1NMEdxaD15IeWeDGKR01k4rKhesuY3JMxNfFIi9tiQ28N4NFUvmQV2W0IFTgxgcZZC/RoqnWRMXuDA/2e2hxPlPpiH12GLjdS6kcQe/ZPpGa9BrXgtaDosFPCv0Y0SzbMzDvdPy8hBy6mmCG4tF5uGY6VJ3F+/9IUDbqteA4t6fkY7DiMMx0RyOiLHMeo6I5EG+70TZpK5qtBspeq1nqpHEn1OkKzGadLbxx2iesb/ZJB/kdOXxBau6BFitU7EwXNOlFEjxNd0MW9RxZuQCon+ZVSW4mrcRBq5ZbJAaowuSRV6+dI4X5SO6PijhtE4Zk/1S0Hycw0q8DqmW3JSD2VA8IPrQo/dftERZstP3kcMo3B/Y3JfRAl2tOqFD4SFDxaOKVIV1g3xSh5peGb49klPVDmgpr9aQIIU+JIUEs7BbUGevGCsbFc0FJsiS4KcIGrY004ikSLMhIomYUsXDTlDPgS36wxdskTUPjL6gsW73iQiwZbWRbJPDhAamhvFk5C5v3ZxP/qV5COzZ02mJixeqCH7QSPCI027CB909nyIgcy0k9ZLHTI+OXONykuzcYsIi+JhBaTWrH2iSDuOQMeOjF3HHMnTi6wXAd2JzND2DtjwmZMGh/sR6xIsNqUAvEWDP1EjKuYHrDxyvoVwXY5eluzcgJ0BfyGZiuTryIJOjFmZ6VqAIiWu2qmanaOTthDZUeGSHUEnEDuAZg2pyOnfDqF9iuX0GLDbMTHXMMWPMEN5dsF5FrCqL/uZq/wAw9R+cVIgJQlg5frZauTBCzW048J0ArverFvP6Kyx1tBUr7LbZJ6kq9mVHCrZSSXrXZL73YHkIYt1nMsYhUjRiM+MN2KYlSQlRDZAqIFNznIjT8o93rMmhGaVUzIIJbVwSCe6MuLWzbXQXslqUU5A1O8ceO+IGFplQQCTvyL7oj3dbJoDMhTAPVSdKVYt+USJl4qZjKL8FJPm0F8ZfJlaFZkkKwnCzNhY1P5+kK1kpUDuY9x/KItqMpSsShMQcyySrhmh4ky50lSSkqc1YnECX4n6pGlHktGTp7DlmmBiAcj4Go84UDbuKSBlVPLqkpPpCh9il9aPSUw4ZUOCKuRzqH2NGVGW/aBemOcpLnBK2EgGilscZbfml9MCt8axGa9LOhU72hmWYBUvPAV7QUesdqhGub5xLI21otCKTso1lQVKJOhxK5/dH1uET7LeaQtOEKOna5clh+jwzPSJcteEs1HOpJ38iYl3JZMQJYqYooWId3o9NdN0QimirZLVeBxFQUSlqCuTEjMFnFax7F4ppt79R+QHbEyZYyzGUcmph84GTruA/i3AKB4UJOeXhGtoKSYrzImoIUmu8HXtED7NdU0oCqYK1cuzkOz8oIyrKpUxIDEGjV76Z5RKXdSsJYjPJg2n12QISb2GSSGbDZ5MtNSX1UxD04PHEKSwoqqnTxDu5pTWItps6wSk5a15M0QkmYzMThObDge5ic4MZ7pgcSye1lu2Mg7v1AiNOWyVNUcc/EwwqRMJxE1GZoGqw+h4wPttqUkIxBTuFKamzWhbMO1PzdrQKDyFKIph+u2EtKloVL2QDRxnpvMB51qchQcAaVO45A8YkWW0usDCHGZpmKFqvq/ZB5JA4sam9GVUwqFMnS9OLKf6MNzej84qSXBarsoVpwy4QfFtAzWe1/WHUWlw4II3snzaBHOnoLxtFXtNyTXFEqSD1XAcciA0Rv+lTceIyyNzbVX1Lnvi4ybQpyFYTqCH5NQxI9pvH12gwzyJaYqg30BEWUKCTib+UgULgah+MebVZVpoMj/CSB2pq8S7wtCQQAmtc1MGbePlHVzQpIYEEh6bQ3FlDOF4xltDW0DrAiaciRp1ynl6xMX7ZP8X+lXmIiWSaAusz71ML1zBDDc/hBVUwZCYHGbg+pjKBuQMVbyk7QH9ih+Gke0XshVCkf+weShHi/QtUleAv8Lks/Boq12WlSSCl8RoXTiplkYdQ12By/RbU2lOgypknLMQomIl1YoDkOWycZ6cYULxDyRqsKPOOO4osQtHYA9NbcJVkmEqwlWyDvepHaAR2wdeKn9pF2GdZsQUAJZxKBD4hlm9GzgPoKZkglmeVh3AcgbgKJpkDnXdF5ueSEoSBuR3kufGKXKeUAoOHXLTXVLlwNzsBF5u/If0ecTj0UYVaIF7p2B8Q8jBCIN79TtHrC5PVhh2Bzb0yJE+awUuWkkI3kCg4B84zpPTa2iZjVMpmUYUhLbgGdu14u1/yCqxT2xUBUSDokhbOC+EtXPWMrmKGjdxJ8ofDFcATb5Gw2W2ItVnRPQGJoobiMx68jDt22BKhMd8wczqPyir/AGdv+zKxPh9ooJNGGykseZeLncprM5J/3RKSSyDp3Ak/9LQRrXi/nAq97IAoDPZFe0xY5J2RyHlAq+U7STw9fzjZtRNj7BV23SShKgWoQ3Jw8SUXaUVJB08/ruiddX7vkVeb+sP2obJjPeO/0BexX5/WPOCN2pT7JeM4EAvjKsIGpqS1CB3xBtXWgF0xmqNnkpxbIWp08Wo+/wC/E/8AHVyKZXUS1WK2yJimTOklWoQoOo8AT4ViNeUtpisxk3Jv1jMQIvfR28VTrO0zaVKOEKL4iksQ+9n8o6M+Px0RxZPIkT7PjQSSXBzJehbfHpFnUEUVlxd2NQK73PbEuyJ6w4eX6wdRZkrRUCuvMPn2xDDuyuR0UWzBZUQSxdSwQN4JMF1pW2Jw+WudNDw47+MNWVDTQ/b3xZJViRhFOHcWiuN8kLPTKpPnKbaGW59YfkWNKU0ljEMpoSyq1zzbSJ942MJmJAyIHm2cC756YokWlUj2TpRhCl4quwNA2QfzgxTbZpNUji7UvHtEkAU2mrTUQom2mzoLLRVC9oeojkI5taDxT2as8dePMdjsOE7EW9ZSVyZqVh0lCnFa04RKiPeJ91M+BX4TAMYr0if2iAMsSC27bFeyp7IttgyH9HnFUvq1JC1Ahyw1y2fPaBaLXYP+PnEvg6AsIg3r1O0RNeIN7D3faITJ6sePYLsVrSFFJIII2gcmPzrFVtfQ6StSjKmzEpBLpITs1BZJYOwxavQVix2SxvMGYcHIkaPD4uYErJJfe5qDv7oTDNqOhskU2eLHIlSLNLkyS6dSSHJfEoniTE25Ttr4pHn+cD7ZdpSkOSRkxYvQ74l3IfeEfynzELd5NhrwDkjqjlA++B1O30ifIy7/ADMQr46qefmIpl9GLD2GrpOyr4vQRKndUxCuk9ccQfA/KJ0zI8oEN4zS1Ir94qYvwiLjRMkmXMQlSVnF12Uk0AamyoDzibb05Q3dtlClkbwe8NEMUqeis1a2VS0dHcKmSvZORUjC3PaYmum6LJYLJLkSShAUskuqaQEuqlADVmHhrBJd34VAOWoRnoefEQ7bbu92okkkB6x1ynJxpo54xSlaIdhXt1DOCG8fSLHdqthvrMj0EVayDCpLbwO+nrFkutWY4nxY/OObC/IvlWgDbUYZx+I9x/WLDYlunuPeAfN4C3+lphO8A+DekE7rW6Ry8j+YiuPUmhMm0mNX6miFDQ/I+kZr04s+G1FTUmJSoZNlh0H8o741K9UPLVwY+P6xW7XIl2iXgmAkoVsqFFJfrMTpQU5bopGXGe/kVq4kToPPMyzYVAqCFMAA7bszuhQX6PyZUmWUSiS5xEkua/CIUM6sCujT47CjsVOUUDekFsTLkKxFsYMtNCXUoFhQFtamnGCUVzpzMaTLG+aK00So5Zk/I9oClsy612EKnrVWgepepBPp3Bot9g9U+cVifPwTH/iUlP8ApPqR4xZbvOfNPmYn8FwtEK8xsHmIlvES8uoezzieT1Y8exux2dI2w+WrU3+sVW9un8uVPUhEszEihmCYACRnhocnZ+EE77rd9qByCFbtzxj5bf4iGxRTiCb2bnZ7RLtUlK0KcEBQIZ0lslDfWGbBLwT8Lvsl/AxR/some/nh6ezFHeuKLtZl/wCJ5lfkflE8kUpIaLtMNSMu0+cRb26g5jyMSZOvP0EMXn+7PZ5w2T1YIexAupW2vkPAn5wTgRdqveHik+YgqDC4fQOT2A1uy7Yk3LLBZVcVRw3fXOGLxFFc/WG7nnhJUNSHHA1HyiGKueys/UZvrpVJlzQhlLKCyikJYFsnJDl24UgjdF/SbUlSUkhTbSFABQGT0LEcstYymYo6lzqd/F4fu62qlTZcxJYpUDzGRHIhx2x6LgqONTdmhWuTgIYvr3GDV3K2z2HzHrAm9VpUoYTQj1P5RNu6ZVB/l8mV6RwLxyaOt7gLpKiqTvBHc3zhXHM2R9Zhv9sSekSHlg7leYMC7mmM43V7iD84p1kE7gWCcjElQ3gjwiv3bZ0qUoEZjyP5xYoEid7MTtlzLClABgVAOoB/rOKSjckLF6Y6iwIYUA07oUZpI6Yz0zFrKlELJIQVOEuXADjIZQod46+BeX7Po/BHCiPUIQ5OkMWialCVLWQEpBKicgBUxmd83sq0TgohgKISfuJzr/OpgTyA0BNq6czDhlJfZUokjfhDpfka8wN0UizdUnUtXmHMTnJ8lEaEVTYFt4dYO5YPgiLVdpz5p9Yqtq6/9Q8kxaLs15p9Yy6YfoMxFvH92ezziREa8P3Z7PMQmT1Y8ewLeYew2sf+Jf4DGQAD6wxsFuP+Dtf+VM/AqMbM4sfkIfB6Ayexc/suX/ipg3yju0UN0XeRS0D41DwVFA+y1ZNsU/8A2leaY0Afvx/mepief2Q2PphqUaq5+ghu8R7tXL1hyXmrsjxbeorkfKGl6sWPYEu8tNTyI8H9INPAGyH3qOZ/CYORPB6j5ewdeI60Q7qmNM/pPgx9In2/NXL0gZdo96nt/CYitZP+lH6FBt6MK5if4VqHcoiIxif0iDWmeP8AyK/FA4mkeocDNPmTMUqUrh5pSYlXarqfE3eSPIwOu/8A+FJOrD/f8ok2E7J+Iekebk1kO2G4B+9BikHkD3MYr12Fpjb/AFBHrFmnD3auSvWKpZT7wfWoimTUkxYbiy2S1OAeAgZPGG0B8lhj2hvSCNn6o7fMwOvjry+fqIrPqxI90Y5b5RlzFy67ClIr/KophRO6bFrdaAMsb96Ek+JhR02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68" name="Picture 12" descr="http://nyiregyhaza.varosom.hu/upload_pic/big/88/4409111121051134_nyiregyhaza_romai_katolikus_templom_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714752"/>
            <a:ext cx="2125241" cy="2833654"/>
          </a:xfrm>
          <a:prstGeom prst="rect">
            <a:avLst/>
          </a:prstGeom>
          <a:noFill/>
        </p:spPr>
      </p:pic>
      <p:sp>
        <p:nvSpPr>
          <p:cNvPr id="19470" name="AutoShape 14" descr="data:image/jpeg;base64,/9j/4AAQSkZJRgABAQAAAQABAAD/2wCEAAkGBwgHBhMSBwgUFBUVGBQPDQwYGRseHxAWHB0iHxwgHx8kKDQsJCQ9Jx8iLTg5MTVCLjM1IyI0RDgsQCwtLiwBCgoKBQUFDgUFDisZExkrKysrKysrKysrKysrKysrKysrKysrKysrKysrKysrKysrKysrKysrKysrKysrKysrK//AABEIAF8AOwMBIgACEQEDEQH/xAAbAAEBAQEBAAMAAAAAAAAAAAAACAYEBQIDB//EADAQAAEDAQMKBgIDAAAAAAAAAAABAgMEBQYHETQ3VXJzk7HR0hITFRchYTGjI0FR/8QAFAEBAAAAAAAAAAAAAAAAAAAAAP/EABQRAQAAAAAAAAAAAAAAAAAAAAD/2gAMAwEAAhEDEQA/AP3EAAc9fmEmw/kpEhbdfmEmw/kpEgFdYXaPaHctNSZbC7R7Q7lpqQAAAwPvFcfWruDL2j3iuPrV3Bl7SaPR7U1bNw3dB6PamrZuG7oBSVXi/cmWle1lquyq1yInlS/lU2SXztWyLTRPmzpuG7ocQFEXExQujZFz6WCvtJzZI42slZ5Ui5FT7RuQ933iuPrV3Bl7SZYrLtCaNHRUErkX5a5GOVFT6XIfP0e1NWzcN3QCl/eK4+tXcGXtNdYVtUFv2UypsuVXxSeLy3qipl8Llavwvz+UUjr0e1NWzcN3Qp3BqGWDDakbPGrXJ5+VjkVFT+aT+lA3AAA+ivzGTYfyUiMtuvzCTYfyUiQCusLtH1DuWmpMthdo9ody01IAAAAABz1+YSbD+SkSFt1+YSbD+SkSAV1hdo9ody01JlsLtHtDuWmpAAAAAAOevzCTYfyUiQtuvzCTYfyUiQCusLtHtDuWmpMthdo9ody01IAAAAABz1+YSbD+SkSFu1jHSUj0YmVVa5ET/VVCWvaO/Wo/3Qd4FBYXaPaHctNSeBcKz6qybm0kFoReCSONrJY8qL4VT7RVRT3w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72" name="AutoShape 16" descr="data:image/jpeg;base64,/9j/4AAQSkZJRgABAQAAAQABAAD/2wCEAAkGBwgHBhMSBwgUFBUVGBQPDQwYGRseHxAWHB0iHxwgHx8kKDQsJCQ9Jx8iLTg5MTVCLjM1IyI0RDgsQCwtLiwBCgoKBQUFDgUFDisZExkrKysrKysrKysrKysrKysrKysrKysrKysrKysrKysrKysrKysrKysrKysrKysrKysrK//AABEIAF8AOwMBIgACEQEDEQH/xAAbAAEBAQEBAAMAAAAAAAAAAAAACAYEBQIDB//EADAQAAEDAQMKBgIDAAAAAAAAAAABAgMEBQYHETQ3VXJzk7HR0hITFRchYTGjI0FR/8QAFAEBAAAAAAAAAAAAAAAAAAAAAP/EABQRAQAAAAAAAAAAAAAAAAAAAAD/2gAMAwEAAhEDEQA/AP3EAAc9fmEmw/kpEhbdfmEmw/kpEgFdYXaPaHctNSZbC7R7Q7lpqQAAAwPvFcfWruDL2j3iuPrV3Bl7SaPR7U1bNw3dB6PamrZuG7oBSVXi/cmWle1lquyq1yInlS/lU2SXztWyLTRPmzpuG7ocQFEXExQujZFz6WCvtJzZI42slZ5Ui5FT7RuQ933iuPrV3Bl7SZYrLtCaNHRUErkX5a5GOVFT6XIfP0e1NWzcN3QCl/eK4+tXcGXtNdYVtUFv2UypsuVXxSeLy3qipl8Llavwvz+UUjr0e1NWzcN3Qp3BqGWDDakbPGrXJ5+VjkVFT+aT+lA3AAA+ivzGTYfyUiMtuvzCTYfyUiQCusLtH1DuWmpMthdo9ody01IAAAAABz1+YSbD+SkSFt1+YSbD+SkSAV1hdo9ody01JlsLtHtDuWmpAAAAAAOevzCTYfyUiQtuvzCTYfyUiQCusLtHtDuWmpMthdo9ody01IAAAAABz1+YSbD+SkSFu1jHSUj0YmVVa5ET/VVCWvaO/Wo/3Qd4FBYXaPaHctNSeBcKz6qybm0kFoReCSONrJY8qL4VT7RVRT3w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74" name="Picture 18" descr="http://www.huszadikszazad.hu/img/1204/41616_keresz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5" y="2143116"/>
            <a:ext cx="952506" cy="1428760"/>
          </a:xfrm>
          <a:prstGeom prst="rect">
            <a:avLst/>
          </a:prstGeom>
          <a:noFill/>
        </p:spPr>
      </p:pic>
      <p:sp>
        <p:nvSpPr>
          <p:cNvPr id="19476" name="AutoShape 20" descr="data:image/jpeg;base64,/9j/4AAQSkZJRgABAQAAAQABAAD/2wCEAAkGBxASERAPEhAPDxAQDxAQDw8PEBAPDw8SFBIWFhURFBUYHCggGBolGxQWITEhJSkrLi4wFx8zODUsNygtLisBCgoKDg0OGxAQFy0dHCYsLCs3LDcsNSwsLSssLCwsNDUsLCwwLC0rLC4sLCwsLCw3LiwsKywsLC0sNywwKyssOP/AABEIAScAqwMBIgACEQEDEQH/xAAcAAEAAQUBAQAAAAAAAAAAAAAAAwECBgcIBAX/xABCEAACAgEBBAcFBAYIBwAAAAAAAQIDBBEFEiExBgcTQVFxwSJhgZGhFDJSsQhCcpKj0SRiZIKissLhIzNDRJPS8P/EABkBAQEBAQEBAAAAAAAAAAAAAAABAgMEBf/EACERAQEAAgICAwADAAAAAAAAAAABAhEDMRIhBEFRIjKR/9oADAMBAAIRAxEAPwDeIAAAAAAAAAAAHx+lGVZClQqnuXZFkceqffBy1cppeMYRm170iW6m1k2+V0h6e4eK5Q3u1nB7s1B+zCXhKXj5FvRjpxVlqTahDd1bSk3JLxa0/IbE6HYONFblW/LXe7S59rNyfOXHhr8Bl9lCUnKuMouLS1S1i/FHDPOz3t6cOLHKa+2VY+RCa3oSUl4xeqJTWHRfpWqbViyju0qUvb57vHgpPw0X1NnJnTjz8o4Z4eNVAB0YAAAAAAAAAAAAAAAAAAAMZ6aV2/0WymKlOu+bSfFLWma1073x+pkx4dq1rdU++uW9F+Gvsv6Mxyf1rfHf5Ri9mdmV0PtZw7acoxrcYpKO9rrr46acz5WdhZ/PtHYmva7TdcdPdpGOj8teR9PpHOyzRQvxoRi1Kat1dia7uEkR7Qz9aU4yTjputwesW+/Tw8jy53t9HDH1Ppqbailj5VkYqU1dF+zHmm9eOnuevA6G2Dkdpi41vFb9FU+PB8YJmiZ01xunZdfXXNbtlbe9KTTsfsRj4/zN+7PpUKqq4/dhXCCfioxSR24f15Oea/16AAd3mAAAAAAAAAAAAAAAAAAAI8ipTjKL700SBi+xh2dn4mNvRunVROTblFtRc2+ctFz18TDdt9MMeUZU1e3prubie62/eZD0r2di7Sttg1JTw7FjytiuO84Rskl4pKxLz1MMzej+Pj79jvUMet6O2fDffhBfrPyPHlrenvxtuO30ur7oasuxZ2TLehRNKupcd+xPe1nr+qtVw739dxI0T0A6x4Y+VOi32MG1vck17VM1rpZLv0kkk/DRe83hiZddsI2VzhbXJJxnXJSjJPvTR6cJrF4+TKXK2JwAbYAAAAAAAAAAAAAAAAADVfXH00vxnXg40+yssr7S+2P/ADIQb0jCL7m9Hx58OHMDNekPTLAwtVfkQU9Nexh/xLn/AHI8V8dDWHSbrjusTrwquwi+Hb3bs7f7sPux+Opq6Tbbk25NvVtttt+Lb5lNAztmfQDpksbKutzJ3W05EZStlrKc1dw3bNNeL0Ti/h4Hyenm0qcrMnbjyteM4w3IWbyUJKOklGLfBa8fiz4aQaHjO1uV1raJQPrbD6Q5mHLexsiynxgnvVy/ahLWL+R80DTDamx+um+OkcrGhau+yiTrl57j1X1Rsfon02wtoaxonKNsVrKi1blqXiu6S96ZzI3yR9boZtP7NtDDv1ajHIrjPR6exZLclr7tJa/AL5OqgURUNgAAAAAAAAAAAACkmkm3wS4vyOVumG1nl52Tk6tqy1qHurglCCXwin8ToLrK2t9m2bl2J7s51uitrmp2+wmvJNv4HMbfcGcqlBRFSoKJVhIroVVpbJlWyCcyMWr1Lii2xc17ua5ltb/P0L3zZKjqvoZtT7Vg4mTrrKyiG/8AtxW7P/EmfaNY9Qe0N/Buof8A2+TLT3RtW/8A5t42cHWdAACgAAAAACjZ4sfbGPOThG2DktVu68eBLZO1mNvUe4BMoyo1H1/bR0hh4qf352XyXuglGOvxm/kaVnzXkzNutvav2jal+j1hjxhjQ05axWs3+9Jr+6YPJ8SueV9p4MvIq2Sb2n+wIuWveUkyrZDORS1bbIgbL7WRvuIykp9WS97IKH+Z6IriyDa/6PV7Vu0Ku5149mnvUrF/qN2mhuoCX9Oyl44mvytj/M3yHXHoAAUAAAAAeDbmZOmi26EHZKuDnuJqLklz0b4ctTCcvNqmvtEY0726pTjRQ7Z733mp2R+vI2Bk0xnGUJJOM4uMk+TTWjRq7aGLdhzliuNk6JavHhTTKqhavipzjqm9Fy4PzPNz+W5+PZ8W4+/19HN6wlh1Rtsx7siqW61KpwTr14aS3mu8+Vndd2M6beyxsiN3ZzVLs7Ls1Zp7LlpLXTXQxrpZ0qxZY7wIzTlGmUZNa6Ke7pp573H3aGrXPgdeK2z24fJkmW8XpnfOcpTlJylOUpSk+blJ6t/NkEdVLTzLVIrHjLhw5nV5HrrZKmeVKXuKpS5+oVPORDY+KKNv/wCZHLXVMIutLO5Ekqn4r5Ec4NJd/PkBXH5rzPXBcz6uy+its9nZG1XwrquqqriuLs1nu2yfgo6x+vgfLiiLpsDqJs02nZH8eHavlZUzoE526knptaPvxb1/kfodEkjePQACtAAAAAAUZUAcudbXRqeFtG+W6+wypzyKJ/qvflrZDXxjJvh4NGGb672l5nZG1tkY2VDssiirIhrqo2wU0n4rXkzyYvRTZ1cVCGDiRiuS7Ct/VoM3FyhsPZV+ZdDGx4drbY9Elyiu+c3+rFeJnXTLq8hszBx7rLHZmW5Drt3X/wAGEOzlLciubacV7T5nQmLs6irV1U01N8G664VtrweiNM/pA7ZbuxcGO7u1weTZ+LenrCC8tFL5oFmo1Si4gjY9dNF8y7tfd9TTmvZZN8vNFJ2e7u15ljlxXdr7wJpcy21cipZfLRIlRvHozixr6KXOa4WY+Xbx/rTlu/kjTETfmZjpdFowg95LZVEtV3+xCUn+ZoNEdMmZ9TctNr0e+q9f4NfQ6OOcOqCLe18fTurvb8uzf8zo8i49AAK0AAAAAAAAAAAzl/rTzO12vnS11ULK6Y+5V1QTX72982dQHInSG92ZmZY+c8vIf8WSEZz6eCK4ovS4fP8AMtXNB6mnNa16r6ltn3o/EuXqWW/ej5kExZf+r5v8i9Fl/wCr5+go3xiZW90T3teKwHVr+zPc0+hpI2Ng57XROcdeP2zsPg8hT0+TZrhMjdZx1Mx12vV7sfIf+FL1OiTnnqSWu1l7sS9/WC9ToYLj0AANAAAAAAAAAAAtseib8E39DjvIlrZZL8VlkvnJs6+2jPdptl4VWP5RZx5CWvHx4/MsYzVXMo5Bc/gUkysKx9fQsu5x8/Uvh6kd3OPn6gehIiyHy8/QlIcju8wMqxdo6bClRrprtdfL7O5+hj3aLxRnPVfFWYmbQ64W65FE4QsjFxlNwlCKWvJ66GVbS6OYW7p9mphJrTSMd169/kebPnmF1p7+L4d5cZlKx7qIWu07H4YVz/iVI6CMP6uei+Ji0K6mpRtv3u0sbcpOKm9IJvlHguCMwO2N3NvPcfC3G/QACoAAAAAAAAAAD53SKzdxMuf4cW+XyrkzkOvgl5I6w6dz3dmbSfesDL08+xkcnrkWMZqx5/AsmXRfH4Fk2VzS0+pHfzj5+pfR3lt8eXuaAm1Ir+XxL92XuLLo8O7mu4LG0OpS6iML3Kxqdd9dsotPdUd3SHm24vySbMim5ZWRKFS7Rt6LdesVvPXek1ySS+pjHUTs2rIuzKrY70VVVZom473tSjuya4uPHXTxN67M2VRjw7OiqFMNdXGEdNW+bb5t+9nl5OHzv5H0uH5U48PU3UmzsVVVV1LlCKj56c38z0gHeTXp5Ld3dAAVAAAAAAAAAAAYz1lT02TtF/2O5fOOnqcrnUXWrPTZG0PfRu/vSivU5dLGMyPf5Fk2XR7yOZXNLSy6wjqZJNcGFiciv5fEsd7/AA/USk2uQGz/ANHy3TPyIfjw9f3bY/8Asb+OdOoizTaqX48O+PylXL0OizLpj0AANAAAAAAAAAAAAADCeuWzTY+Z7+wj874I5mZ0f15WabIuX4r8aP8AFjL0Ob5Fjnn2rDvIpskh3kUwwkqJpciComfIorFcBLkEJ8grNupaem2Mf+tVkR/h6+h0qcv9U9m7tjB987I/OqZ1AiV0x6AARoAAAAAAAAAAAAAa36+56bLS/Fl0L5KT9Dndm/f0hbNMDHj+LMj9Kps0Cyxyz7Vr7yGRNX3kMuYZi+snPPWTgVKyfAoUlyKrIerqzTauz3/aoL5pr1OrEcjdEbd3PwJeGbjL52xXqdcIlbw6VABGwAAAAAAAAAAAABqD9Iuz+j4EfHJsl8q/9zRrNy/pG3e1s6vu0yZ/Lsl6mmWWOWfa6vkyB8yashYqRfWTnngeiIRUo+RUtfIqvXsazdycWX4crHl8ros7CRxrjT3Zwl+GcJfKSfodkVS1jF+KT+hK3gvABGwAAAAAAAAAAAABob9Im3XLwofhxrZfvWJf6TU7Nkdfl2u1IR14Qw6vg5Tsb9DW0ixxz7Vr5MhZNXyZCEi6B6InniToCo7gCqis+7L9l/kdk7Ns3qapLlKquS+MUzjjufkdd9E7N7BwZfiw8Z/OqJlvB9UABsAAAAAAAAAAAAMDmTrku39s5f8AUjj1/KmLa+cmYRI2N11dHZ4+fLLdkZwzpSnFaOMq3XGEXF+K5aM13NFccu1ILgyEnguBDoBdAnRBAnQRUoXaDQKsijq3q8nvbL2c/wCx0L5QS9DlSKOoequze2Rge6nd/dnJehGsO2VgAOgAAAAAAAAAAAAAwLrR6FT2lGiULlTLH7TRSrc4zU93vTTT9n38zUG0OrXPr1S7Ka8U5L80dNtENuLF9yCXGVx7fjuEp1y+9BuMtOK1T0ZDj4llj0hCc9Oe7Fy089DoPaPVFg2Xzu3r4qcnKVUZ+xvN6tp6by8tTIdj9CcXHgq664xiu7TVt+Lb4t+9hnxcuSolGTjKMoy8JLRlyNx9ZHV9dbbXbjRg9IuE4t7vDXVNP6GHw6s9pv8A6df/AJV/IrNxu2HaA2FjdU2dJe1Omv3Len/I+3svqY1ad+VLTXjGqpR4eG9Jv8iHjXl6uerbHy8evLvldJTctKoSUINRk48Wlrx0N17K2fVj1QoqhGuquO7CEeCiiLYOyasWivHqW7XVBRim23p4t977z6IdJNAACgAAAAAAAAAAAAAAAAAAslUnzRRUx8AALlBeBVIACo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78" name="AutoShape 22" descr="data:image/jpeg;base64,/9j/4AAQSkZJRgABAQAAAQABAAD/2wCEAAkGBxASERAPEhAPDxAQDxAQDw8PEBAPDw8SFBIWFhURFBUYHCggGBolGxQWITEhJSkrLi4wFx8zODUsNygtLisBCgoKDg0OGxAQFy0dHCYsLCs3LDcsNSwsLSssLCwsNDUsLCwwLC0rLC4sLCwsLCw3LiwsKywsLC0sNywwKyssOP/AABEIAScAqwMBIgACEQEDEQH/xAAcAAEAAQUBAQAAAAAAAAAAAAAAAwECBgcIBAX/xABCEAACAgEBBAcFBAYIBwAAAAAAAQIDBBEFEiExBgcTQVFxwSJhgZGhFDJSsQhCcpKj0SRiZIKissLhIzNDRJPS8P/EABkBAQEBAQEBAAAAAAAAAAAAAAABAgMEBf/EACERAQEAAgICAwADAAAAAAAAAAABAhEDMRIhBEFRIjKR/9oADAMBAAIRAxEAPwDeIAAAAAAAAAAAHx+lGVZClQqnuXZFkceqffBy1cppeMYRm170iW6m1k2+V0h6e4eK5Q3u1nB7s1B+zCXhKXj5FvRjpxVlqTahDd1bSk3JLxa0/IbE6HYONFblW/LXe7S59rNyfOXHhr8Bl9lCUnKuMouLS1S1i/FHDPOz3t6cOLHKa+2VY+RCa3oSUl4xeqJTWHRfpWqbViyju0qUvb57vHgpPw0X1NnJnTjz8o4Z4eNVAB0YAAAAAAAAAAAAAAAAAAAMZ6aV2/0WymKlOu+bSfFLWma1073x+pkx4dq1rdU++uW9F+Gvsv6Mxyf1rfHf5Ri9mdmV0PtZw7acoxrcYpKO9rrr46acz5WdhZ/PtHYmva7TdcdPdpGOj8teR9PpHOyzRQvxoRi1Kat1dia7uEkR7Qz9aU4yTjputwesW+/Tw8jy53t9HDH1Ppqbailj5VkYqU1dF+zHmm9eOnuevA6G2Dkdpi41vFb9FU+PB8YJmiZ01xunZdfXXNbtlbe9KTTsfsRj4/zN+7PpUKqq4/dhXCCfioxSR24f15Oea/16AAd3mAAAAAAAAAAAAAAAAAAAI8ipTjKL700SBi+xh2dn4mNvRunVROTblFtRc2+ctFz18TDdt9MMeUZU1e3prubie62/eZD0r2di7Sttg1JTw7FjytiuO84Rskl4pKxLz1MMzej+Pj79jvUMet6O2fDffhBfrPyPHlrenvxtuO30ur7oasuxZ2TLehRNKupcd+xPe1nr+qtVw739dxI0T0A6x4Y+VOi32MG1vck17VM1rpZLv0kkk/DRe83hiZddsI2VzhbXJJxnXJSjJPvTR6cJrF4+TKXK2JwAbYAAAAAAAAAAAAAAAAADVfXH00vxnXg40+yssr7S+2P/ADIQb0jCL7m9Hx58OHMDNekPTLAwtVfkQU9Nexh/xLn/AHI8V8dDWHSbrjusTrwquwi+Hb3bs7f7sPux+Opq6Tbbk25NvVtttt+Lb5lNAztmfQDpksbKutzJ3W05EZStlrKc1dw3bNNeL0Ti/h4Hyenm0qcrMnbjyteM4w3IWbyUJKOklGLfBa8fiz4aQaHjO1uV1raJQPrbD6Q5mHLexsiynxgnvVy/ahLWL+R80DTDamx+um+OkcrGhau+yiTrl57j1X1Rsfon02wtoaxonKNsVrKi1blqXiu6S96ZzI3yR9boZtP7NtDDv1ajHIrjPR6exZLclr7tJa/AL5OqgURUNgAAAAAAAAAAAACkmkm3wS4vyOVumG1nl52Tk6tqy1qHurglCCXwin8ToLrK2t9m2bl2J7s51uitrmp2+wmvJNv4HMbfcGcqlBRFSoKJVhIroVVpbJlWyCcyMWr1Lii2xc17ua5ltb/P0L3zZKjqvoZtT7Vg4mTrrKyiG/8AtxW7P/EmfaNY9Qe0N/Buof8A2+TLT3RtW/8A5t42cHWdAACgAAAAACjZ4sfbGPOThG2DktVu68eBLZO1mNvUe4BMoyo1H1/bR0hh4qf352XyXuglGOvxm/kaVnzXkzNutvav2jal+j1hjxhjQ05axWs3+9Jr+6YPJ8SueV9p4MvIq2Sb2n+wIuWveUkyrZDORS1bbIgbL7WRvuIykp9WS97IKH+Z6IriyDa/6PV7Vu0Ku5149mnvUrF/qN2mhuoCX9Oyl44mvytj/M3yHXHoAAUAAAAAeDbmZOmi26EHZKuDnuJqLklz0b4ctTCcvNqmvtEY0726pTjRQ7Z733mp2R+vI2Bk0xnGUJJOM4uMk+TTWjRq7aGLdhzliuNk6JavHhTTKqhavipzjqm9Fy4PzPNz+W5+PZ8W4+/19HN6wlh1Rtsx7siqW61KpwTr14aS3mu8+Vndd2M6beyxsiN3ZzVLs7Ls1Zp7LlpLXTXQxrpZ0qxZY7wIzTlGmUZNa6Ke7pp573H3aGrXPgdeK2z24fJkmW8XpnfOcpTlJylOUpSk+blJ6t/NkEdVLTzLVIrHjLhw5nV5HrrZKmeVKXuKpS5+oVPORDY+KKNv/wCZHLXVMIutLO5Ekqn4r5Ec4NJd/PkBXH5rzPXBcz6uy+its9nZG1XwrquqqriuLs1nu2yfgo6x+vgfLiiLpsDqJs02nZH8eHavlZUzoE526knptaPvxb1/kfodEkjePQACtAAAAAAUZUAcudbXRqeFtG+W6+wypzyKJ/qvflrZDXxjJvh4NGGb672l5nZG1tkY2VDssiirIhrqo2wU0n4rXkzyYvRTZ1cVCGDiRiuS7Ct/VoM3FyhsPZV+ZdDGx4drbY9Elyiu+c3+rFeJnXTLq8hszBx7rLHZmW5Drt3X/wAGEOzlLciubacV7T5nQmLs6irV1U01N8G664VtrweiNM/pA7ZbuxcGO7u1weTZ+LenrCC8tFL5oFmo1Si4gjY9dNF8y7tfd9TTmvZZN8vNFJ2e7u15ljlxXdr7wJpcy21cipZfLRIlRvHozixr6KXOa4WY+Xbx/rTlu/kjTETfmZjpdFowg95LZVEtV3+xCUn+ZoNEdMmZ9TctNr0e+q9f4NfQ6OOcOqCLe18fTurvb8uzf8zo8i49AAK0AAAAAAAAAAAzl/rTzO12vnS11ULK6Y+5V1QTX72982dQHInSG92ZmZY+c8vIf8WSEZz6eCK4ovS4fP8AMtXNB6mnNa16r6ltn3o/EuXqWW/ej5kExZf+r5v8i9Fl/wCr5+go3xiZW90T3teKwHVr+zPc0+hpI2Ng57XROcdeP2zsPg8hT0+TZrhMjdZx1Mx12vV7sfIf+FL1OiTnnqSWu1l7sS9/WC9ToYLj0AANAAAAAAAAAAAtseib8E39DjvIlrZZL8VlkvnJs6+2jPdptl4VWP5RZx5CWvHx4/MsYzVXMo5Bc/gUkysKx9fQsu5x8/Uvh6kd3OPn6gehIiyHy8/QlIcju8wMqxdo6bClRrprtdfL7O5+hj3aLxRnPVfFWYmbQ64W65FE4QsjFxlNwlCKWvJ66GVbS6OYW7p9mphJrTSMd169/kebPnmF1p7+L4d5cZlKx7qIWu07H4YVz/iVI6CMP6uei+Ji0K6mpRtv3u0sbcpOKm9IJvlHguCMwO2N3NvPcfC3G/QACoAAAAAAAAAAD53SKzdxMuf4cW+XyrkzkOvgl5I6w6dz3dmbSfesDL08+xkcnrkWMZqx5/AsmXRfH4Fk2VzS0+pHfzj5+pfR3lt8eXuaAm1Ir+XxL92XuLLo8O7mu4LG0OpS6iML3Kxqdd9dsotPdUd3SHm24vySbMim5ZWRKFS7Rt6LdesVvPXek1ySS+pjHUTs2rIuzKrY70VVVZom473tSjuya4uPHXTxN67M2VRjw7OiqFMNdXGEdNW+bb5t+9nl5OHzv5H0uH5U48PU3UmzsVVVV1LlCKj56c38z0gHeTXp5Ld3dAAVAAAAAAAAAAAYz1lT02TtF/2O5fOOnqcrnUXWrPTZG0PfRu/vSivU5dLGMyPf5Fk2XR7yOZXNLSy6wjqZJNcGFiciv5fEsd7/AA/USk2uQGz/ANHy3TPyIfjw9f3bY/8Asb+OdOoizTaqX48O+PylXL0OizLpj0AANAAAAAAAAAAAAADCeuWzTY+Z7+wj874I5mZ0f15WabIuX4r8aP8AFjL0Ob5Fjnn2rDvIpskh3kUwwkqJpciComfIorFcBLkEJ8grNupaem2Mf+tVkR/h6+h0qcv9U9m7tjB987I/OqZ1AiV0x6AARoAAAAAAAAAAAAAa36+56bLS/Fl0L5KT9Dndm/f0hbNMDHj+LMj9Kps0Cyxyz7Vr7yGRNX3kMuYZi+snPPWTgVKyfAoUlyKrIerqzTauz3/aoL5pr1OrEcjdEbd3PwJeGbjL52xXqdcIlbw6VABGwAAAAAAAAAAAABqD9Iuz+j4EfHJsl8q/9zRrNy/pG3e1s6vu0yZ/Lsl6mmWWOWfa6vkyB8yashYqRfWTnngeiIRUo+RUtfIqvXsazdycWX4crHl8ros7CRxrjT3Zwl+GcJfKSfodkVS1jF+KT+hK3gvABGwAAAAAAAAAAAABob9Im3XLwofhxrZfvWJf6TU7Nkdfl2u1IR14Qw6vg5Tsb9DW0ixxz7Vr5MhZNXyZCEi6B6InniToCo7gCqis+7L9l/kdk7Ns3qapLlKquS+MUzjjufkdd9E7N7BwZfiw8Z/OqJlvB9UABsAAAAAAAAAAAAMDmTrku39s5f8AUjj1/KmLa+cmYRI2N11dHZ4+fLLdkZwzpSnFaOMq3XGEXF+K5aM13NFccu1ILgyEnguBDoBdAnRBAnQRUoXaDQKsijq3q8nvbL2c/wCx0L5QS9DlSKOoequze2Rge6nd/dnJehGsO2VgAOgAAAAAAAAAAAAAwLrR6FT2lGiULlTLH7TRSrc4zU93vTTT9n38zUG0OrXPr1S7Ka8U5L80dNtENuLF9yCXGVx7fjuEp1y+9BuMtOK1T0ZDj4llj0hCc9Oe7Fy089DoPaPVFg2Xzu3r4qcnKVUZ+xvN6tp6by8tTIdj9CcXHgq664xiu7TVt+Lb4t+9hnxcuSolGTjKMoy8JLRlyNx9ZHV9dbbXbjRg9IuE4t7vDXVNP6GHw6s9pv8A6df/AJV/IrNxu2HaA2FjdU2dJe1Omv3Len/I+3svqY1ad+VLTXjGqpR4eG9Jv8iHjXl6uerbHy8evLvldJTctKoSUINRk48Wlrx0N17K2fVj1QoqhGuquO7CEeCiiLYOyasWivHqW7XVBRim23p4t977z6IdJNAACgAAAAAAAAAAAAAAAAAAslUnzRRUx8AALlBeBVIACo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80" name="Picture 24" descr="https://encrypted-tbn1.gstatic.com/images?q=tbn:ANd9GcSfnG6YJBNiFiWeGDuxCS-hkd0O6ieF57R0YejAijkGiyLU_TQ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143380"/>
            <a:ext cx="13335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4480" y="35716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Szentek, ereklyék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2910" y="107154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Szent: </a:t>
            </a:r>
            <a:r>
              <a:rPr lang="hu-HU" dirty="0" smtClean="0"/>
              <a:t>istenfélő élet, hit terjesztéséért sokat tett</a:t>
            </a:r>
          </a:p>
          <a:p>
            <a:r>
              <a:rPr lang="hu-HU" dirty="0"/>
              <a:t>	</a:t>
            </a:r>
            <a:r>
              <a:rPr lang="hu-HU" dirty="0" smtClean="0"/>
              <a:t>Pl. Szent István és László királyunk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171448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Ereklye</a:t>
            </a:r>
            <a:r>
              <a:rPr lang="hu-HU" dirty="0" smtClean="0"/>
              <a:t>: szentektől visszamaradt csontok, ruhadarabok</a:t>
            </a:r>
          </a:p>
          <a:p>
            <a:r>
              <a:rPr lang="hu-HU" dirty="0" smtClean="0"/>
              <a:t>Csodás hatást tulajdonítanak</a:t>
            </a:r>
            <a:r>
              <a:rPr lang="hu-HU" dirty="0" smtClean="0">
                <a:sym typeface="Wingdings" pitchFamily="2" charset="2"/>
              </a:rPr>
              <a:t> zarándokhelyek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0482" name="Picture 2" descr="http://gyor.egyhazmegye.hu/misc/articles/egyhazmegyenk/tortenet/a-szent-laszlo-herma/.herma-kep1-kicsi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847975" cy="4572000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6286512" y="6211669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Szent László hermája Győrben</a:t>
            </a:r>
            <a:endParaRPr lang="hu-HU" sz="1600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500034" y="2428868"/>
            <a:ext cx="4762500" cy="4200526"/>
            <a:chOff x="500034" y="2428868"/>
            <a:chExt cx="4762500" cy="4200526"/>
          </a:xfrm>
        </p:grpSpPr>
        <p:pic>
          <p:nvPicPr>
            <p:cNvPr id="20484" name="Picture 4" descr="http://upload.wikimedia.org/wikipedia/commons/2/23/Szent-Jobb-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2428868"/>
              <a:ext cx="4762500" cy="4200526"/>
            </a:xfrm>
            <a:prstGeom prst="rect">
              <a:avLst/>
            </a:prstGeom>
            <a:noFill/>
          </p:spPr>
        </p:pic>
        <p:sp>
          <p:nvSpPr>
            <p:cNvPr id="8" name="Szövegdoboz 7"/>
            <p:cNvSpPr txBox="1"/>
            <p:nvPr/>
          </p:nvSpPr>
          <p:spPr>
            <a:xfrm>
              <a:off x="1214414" y="6211669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Szent István jobb keze= Szent </a:t>
              </a:r>
              <a:r>
                <a:rPr lang="hu-HU" dirty="0">
                  <a:solidFill>
                    <a:schemeClr val="bg1"/>
                  </a:solidFill>
                </a:rPr>
                <a:t>J</a:t>
              </a:r>
              <a:r>
                <a:rPr lang="hu-HU" dirty="0" smtClean="0">
                  <a:solidFill>
                    <a:schemeClr val="bg1"/>
                  </a:solidFill>
                </a:rPr>
                <a:t>obb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6215074" y="56435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koponycsont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57224" y="78579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Eretnek</a:t>
            </a:r>
            <a:r>
              <a:rPr lang="hu-HU" sz="2400" dirty="0" smtClean="0"/>
              <a:t>: egyházi tanítással szembeszegülők</a:t>
            </a:r>
          </a:p>
          <a:p>
            <a:r>
              <a:rPr lang="hu-HU" sz="2400" dirty="0" smtClean="0"/>
              <a:t>Bírálták a fényűzést, szerintük nincs szükség papságra, egyházi szervezetre</a:t>
            </a:r>
            <a:endParaRPr lang="hu-HU" sz="2400" dirty="0"/>
          </a:p>
        </p:txBody>
      </p:sp>
      <p:sp>
        <p:nvSpPr>
          <p:cNvPr id="3" name="Lefelé nyíl 2"/>
          <p:cNvSpPr/>
          <p:nvPr/>
        </p:nvSpPr>
        <p:spPr>
          <a:xfrm>
            <a:off x="2357422" y="1785926"/>
            <a:ext cx="114300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57224" y="285749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Üldözték őket</a:t>
            </a:r>
          </a:p>
          <a:p>
            <a:r>
              <a:rPr lang="hu-HU" sz="2400" b="1" dirty="0" smtClean="0"/>
              <a:t>Inkvizíció:</a:t>
            </a:r>
            <a:r>
              <a:rPr lang="hu-HU" sz="2400" dirty="0" smtClean="0"/>
              <a:t> egyházi törvényszék halálra ítélte őket</a:t>
            </a:r>
            <a:endParaRPr lang="hu-H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QTEhUUExQWFRUXGB0aFxgVGB4dGBkdHCAcGBccGhwdHSggHh0lHB8YITEiJSktLi4uHR8zODMsNygtLisBCgoKDg0OGxAQGywkHyQsLCwsLCwsLCwsLCwsLCwsLCwsLCwsLCwsLCwsLCwsLCwsLCwsLCwsLCwsLCwsLCwsLP/AABEIAL0BCwMBIgACEQEDEQH/xAAcAAABBQEBAQAAAAAAAAAAAAAGAgMEBQcBAAj/xABAEAACAQIEAwUECAQFBAMAAAABAhEAAwQSITEFQVEGEyJhcTKBkfAHFCNCUqGx0WLB4fEVQ3KS0iQzgrJjosL/xAAZAQADAQEBAAAAAAAAAAAAAAABAgMABAX/xAAkEQACAgICAgMAAwEAAAAAAAAAAQIRAyESMUFREyJhIzJSBP/aAAwDAQACEQMRAD8AKlmlgTSlSnhbrvOahnJFdK0+EpZt9axqGAtKbSvO/SkhZrGG2E0mpGSkslEwyBSiacy0nSsYUppZqsxty53ltVYJmaAYLAgAuwI0AJCkCZ6+lwDSKVt/gzVHFWKcFJNdC0QCppudYpcUkCsY8BSq6q0tlrGG4ppxT5WklJomI1JipfdV5rFYFEe3UazilNx0B8SwSJ3GgJHodD51YraqjwGKtti7oVmJYQNfDKbwNtfEZ9etJOdNfoUtMsd69lqT3Jrps09ikTLXAKmNZrndaUbMRCKZuCpjLTbLRsxBauRUo2q41ujYBiK6BT4Sl91WsBKt26cyRTgFJyVIoMs1NPcJqS9o02LXWiAjU/bWuZPKnFSiZHskmuMKcBpeWgEgmmwmpqYy1Bxl0Aqn4t9QPDtrPInT0npQnNQi2zJW6K3HujuF71UuRNsSMwIMgwTr5jXQ6xVnw/iC3CVPhuD2kO/qv4l8/MTFd4I1lEALJnxDtmYsAzEMVVd+QEBevmTVRxHDG5lk9ywIKMvtqQDBBG0nSCSCNDzrzsWeUZNvpnTLGmgnUV0ChXhHagrdGGxsWrx9i5tavchB+6x2jadoJy0WFTNehGakrRztNdjbA6V0CnQlKVaawELil027F24okqhIExJ5SeQnn0mpeHui5bS4AQHUMAYkBhImCR8Car+0ePSzZytEvoAddNMx/OkdkeKLiLECA1o92yjkAJtn0KR7ww5VL5PvxGrVlr3ddW3T4t13JT2AaCV50qQoikstCzFJ2ixvcWCwMO3gSN5O59wk+4UDYNCjq0MuUggkweoIBGvL9Kte2mPBxGXcWhAH8R9onoPZHuNVNx1WCCSWEzH8pmZka9K4s0+UisFSNJwNwXraXBAzDUdDsR7jOvPepBs0KdheInP3TNIuarO+dVBZdydVnX/4/Ojdk0rpx5OSJyVMgd1TLW4qyNukG1VeQtFb3NJNurHuaauW6NitFebde7upndVw2aNmIgtUsWqfKUoW6NgHUtUvuact07kqFlaIbIKSUqU9ukhKawEVrNIZAKnC3Xe66CjyNRXJbJ5U+LXU1KGHJ504tlRQcjUVzEKpMaDU/P8AKhO1jDee4e7aJjOQCgOkKJbWFy8iNesiifjV7MwtJsNW820Kj3b/AA6VR8GtpcsvburnXOZB2MQdffNcX/Rk5a9F8cfIOYfgJvXLTuyg27sgZWLqe91yFTkB0uKc0jVTyFFOD4eLrteu4ZwbcLb74KfFJzuokxoFAJg7xvJhW8MFuW1WEQbKpygASQAq6Aa7USYe/qM3pz/uK5+VlUqBfj/B7WJsi3d1DAFCPaQkCWHl1Gxmhjg/arEcMujC41Wu2R7DjVlXYFSfbQfhOo5bZaM+HYJb943btlyEyrbF1CFzAtnZVYCYhIYjSWy7kmJ2k4bh7+EfvSCUXMGBGZGCzA8zI0qkJuL0LKNrYVYDG27yLctOHRtmUyD19COYOoqSE68q+e+D8bv8PvZrLHITLI6kLcA3zD8Q2kar6b6cO3NnGYQrZlL7eF7be0oiWKn7ykaAjXxagV2fMq2QcGU3aXGHEXncbDwp5KNviZPvqF2f4p9Sx1tmMWrw7u7OgGvhY/6SRryGanmvkBgOZE67gchz6VUcbsZrJMHwMCSZ2Ph+EkVyRk+VlWtUbuLddFuhz6NeN/WsEuYzdtfZvO5geBvOVjXqGopK12KVoi1QwVqHj8QLVt7h2RSfhsPeYHvqxoT+kDF5bK2hvcYmJGoXXn/FlPurSlSsyVgKlwEuXhnYyTykmSf5xSM8aaRA20/l+lcw+GgyzhRqY3+O4in8XhtsokAakbRuDv0j41wlxrD4hlP2X/cQh1OvtJqoPkSIPkTWwcLxq37Nu6ns3FDDqJGoPmNj5ishsWiQSoYjYxt+lGX0cY7K1/CMR4D3tvb2XPjAA5Lcn/dVsUqdCTQaZa9kpwikGulMiNstMFKkmkxTIAz3dINupEUllrWYjlK8EFOhaVlprAetLTwWvWkp4LUbKjTJXglP5a7krWCiNkpW1O5K81utZiMWJqLjrndoWOvIDqTsPnkDVnkqq7SStoMNSGG+g1BGuh9dOlCc+MW0GMbdAunDGe5cvF2ZrQyrbmFZjLFmjRpmIOggxEmvcJtvbtnvVVGZixUGQs7AnQTHr79y/gcYxu3gTl1Gs+ycu3TmDSLrOxYrlI2zaaAa/HU157uzqXRx7BLqwCkCdfnn8OdP3LwBgkL5xoI1Oon12qqxGJi4gcs6yC0EBEHIsdNOfkBJqwJligGYroZH6E6EfsKXoxY3cVmCTsY1zHU+Y0oF7VcMLriXkqBt0IzqYAHKCN/7GBwTF4chOXIRMkx571B7QYInD4lywEWxlAGp8SyDM+R0isrtIN0mZXxJA5gaiI28JI2BjmPcRyIqnfDsjZkkEGRB8U76Ee18M2+h3q6JGYFgRykdJzCfQ7HzPWmLiwuomT5xudt4mAQDttvXWRJnCeOhiFv+FiAQ+ytOxPISOex8qurqZ7d1ANSpjzI8Sj4gUGvhMwmTM+ZO55T7+R/1bVN4Dx18M4DrnT11AkSVMajqP/U6Ujj6DYTfRdxj6vjFRjFu/Ftumb/KP+7w/wDma3Jlr5eW5GqzEyp9NiD1Hxr6M7K8WGLwlm/95l8ccnEq4/3A+6KtjZOSLIrQB2vsvexBC2r1zIoWFQgaeKQ75U3J1BO1aGRQt2iuQb86HujHX2aGZ/UONbAWwpiVtooKhhJZ2YM2TQKuUtMmO8mBNTbOBdzlDs3tf9tEQEAhLTai4zW2MywIKgCRrRFjQi2rkKqk22M85ylVM7yBsd6BOxIYYnDOzZowbIGOpjO2hPPYa+6uaNtNldIJrfA1Uk3kzpMDOzOQwG5lmSHMkeEQBrqRVDfxowfEMPfUBLaoFuAQB3ZLK5j+Gc3u8qNbvitsqgkyCRz3jbWeZnlQN2pEtb21BHwLETJPMx6GjjbsE0bPNcNVXZpv+jw8kt9kmrGTsNzzjaTVkrV3rqzlZ1xTdLr2WmAcNNuacao11qK2ZnO8ruaoneU4HqlCWWtgVIApmxUlRXJZ0UIyV7LSzXq1moSFr0V012sahBFQeMWM1uIkyI2qwqBxv/txEywG09T/ACpMn9WNHtAO1oi9fy6faR5+yo93LaqvGY1FbKDmbXMZkLG+2mby/aKVxjiTC7iFTdrhlwdgFAIEcwZBnbTQkgVQu0cv7n2QffBPu6VCOPdsZy9Frh+MIgICmNtdZ11nWTGu+59ac4PxFe87t2yKTFtpgqZA7sn8MkZekga8hu706ED9P3qNd3Pz5/zqkopoVOjWRhhJJPinmZY+YmSarO1GHVsPecjMANNBOgBnQamc0T0qq7Mdos0WrxAfRVuHmOjGRryBnnrV52st/wDR3MrKQVbVddRIGvuI9agoVLZblaMkvau4GmUgQOhmDvPI1y3akgDmQNfUVNQN3kGSCIJMaac/h+VLv2BPoRIA89D8a6KJFdhbE2wRubYYz1nxRpr1jz5aUjFYcEHnBA9/7j1B6ECn+G4g5VQgldQY5biT5RGvKak3FBORVkmDl8gTqGJ1OwM9awAfuWGtnw6rzB1n3CNuogjoBrWqfQhxpD32G7xRqLiW2PjmIuZOTLAU6ajmOZBMVYgkg6Enfy1Ejl+9Vt3DFWDoSjqZVlJBB3BBGs+Y1/1HbLTD2fUkUG9rOIYe3dcXHVWycyIJIgCCd49NxvQdwH6U8RkFjEKvexC3ts/LUDQP5jQnkDRbwfiwxDC69tO8EJny+KAAd9OZNJlyLofHB9gxY4guVQ3eMAsOURisAS/jICjSTmnbWkYDDJb7vubVwsmW2ly5dT/MBujMLSuIiTmIAAI6zRHw7gdootwlszrneCFzNcyly2WNwAvSBFCXDsddbG2rVwDu/rGKR/CpVkyAquuojw84IMcqjG90M6LXD3b905Gu27KugJJts+syEOZkIchS0ZfZ1qk7YYc2+5dbjXBmbPKqIAyagKNIAaQSdD8dHvXUCOFIGkyB09PIUC9pxKrqTDaEnrGvwBpoPYJdB32HbPw/DH/4wP8AaSv8qvRbod+jtMuAtrOzOAPw+MnKDzAMx5EDlRDmr0IN0crFqtLCCmWamTepqbFsmXAOtQXw4J1NNXb/AJ039ZHM00YtAckefCidDXRYFIuYscqjnGDoKolIR0EVlhoJ1I0HPTf9RT9ZT9IXaxsJj8OyBW7m22YZva7zQqwEkQFQ6j72kTNaD2W7RWsdYF60dCYI3KnkCdpiDptNcN7Oot69Fdr1GzCTXa9FeomPVlPbPt8bjPh8OpAR47zUuxEqQqiMqmYDFpPIRrWrRWIdoOCLZu3bVgGExAUs/sBWC3SDpBEsFlpmDEE1OcqQYq2DdzibzlEg6AKzqhgdAqgxqDuefSuNZxL6qjsPLvX/AHj59KssHfuW7l+5bzjdbdq2jBMpHhIIlBEhp1JgbTFWPZDDdyjNfa4iXFzTcQtLHViQCWzROvr51LmPxQJX8LfH+W2pO+cbeoFM38PeSS1q4oOuty4PyJopxHDlu3buKtm7dNu5CLaAllBkxP3SAdiTrMHYwDinS99Yc3FYmO7MgQ0wmafCoMSMvXnTWAHziro1BuQfJXUeUgAn41ovZjtXcx2DxGHuLaLWbXhfUZgQw9mNCI3G88qGEw90uTcbvS4JAdAxUrvl3gBZ1HSrXs/a7oXypS3nUhgBObwPHtTEQJA/uWYrXsw5DHcTG+pHyaRfedF30kLykmK5iL4LHT2vEI258vOqv6uVuXbs6MugG8gAa+Qh6YURh8SVnfQkGNx1kDUfmNKtbN4NGVwwI3B3nn8dKgWHJtMIQnMxJYkZRJJaQRHLnUr/AAgMYM23lQTtmYwNPuuOhMEADXWhYasW0SQwmDz/AF033+dK4cONNtTAn0M6fDbqa7xDh9+wftLefUyyA7QBJT2hJEyJGkzrUdMYrAFTJmRqBuGEAjnPlzrWmamhrEYbMNdQYI67CNRvy/SY0oh7JdohZi3fZlXMCLk+GdNLm0aD2tt5yjeru3gZ5kAnlO2kjyB301io2Js6EjQRI+fU8+h6ClaT7DFh/Y4kO7VCx0kAa7AlQRJg7e+o2B4Rlu96zgL3jXQAGkh0y5WIEZswE6ke/ai7ML3qDDhrnfTCeMi2omWlVZSRlBIEkyR0oqHZPMIZEA1BFw94fEdDLhiCijTXxEmYiag3xZRbH37SYe3mDuuqHLLoIJEDTNP5dKHOPY0PalZy5hlbKwSWDADMVA10A1ovscBKFWW4tsqSwW0hUZgAo2YLlyAysQWM6c6jtJijetlCxeYlW21kc/kdaMasEloI/o2u5sG3lfuj8wR+tEuagn6Kwy2LyGcouypJ8WqgMrDqIGvOQaM2cV6OP+pyy7E3GqPceu3Lophj8/INXSItiLz1Gc07dB+f61GY/On71VIm2cd6QbldKa6/lXhl+Z/5U4pj7X3x+N8bYZXukAXCGt2xlAm4SDBJVdmkMYAA0jeew9nDDDzhWe4pdla5cJZ3ZGKMZPKQYiB0Amvmo3CVGVQANGKk65iSMxJ6aAGNF9TRz2T7U4lbC2TxHC4G1a8OVree9Egk5WBBMFjpptMEyPHiz0Tfa9TGAYG0hDM4yiGcQzaDVhA1O+w9KfpwHq9Xq9WMerOe3HBW+uWbqmbTMWuW4EZxbZVYQJJIRBJmtGNBParF2716z3bq4RmDZWMTlbQkaGPXSp5n9GPDsxDtTirrYhyMwVGhAJAHONt/natOwN17uAtl9DkJ8W4IDDUrHi5ab69YoE7TYH7R3O4uRz28fUT08umlaXwNl+pCR9x9xP4qlJLSHiAeDY2cJ3oJzz7juNQd+Z25edDnDuPYh7sM5iYIJYwD0kxv1Hwolx1wfUdpDPpyGWTpB91CXBLY+sZZPtHmQdzVW9CINOI4JGVWJyos95A5ZWEaSdWj+tTuy1oPauwTkNskRovsmCRE6yd6XwrCqMUxMAZbp89Q+kDXqduVL7KWAbd/XQ2MwmZEnLrpS+DAzizluZcw6jnp5cvhTNx5BGkFSPLlSsXbGaTMgadN9eVNFgGWR7uZ20pxSNhihLAwwLtqCYKknpyNFuAsqxXKRmJ0UjwgtqWGmhkn3kmhLBW1CKdQIMknSQW5czA5UZ9mOGm6ouPPdz4Q2hYgwCJjwzGvP0mUlpDIurWGKqilkZMjO9sDMbjEaBIllM/h5TvypOJdmLN4r4TZxDIWYKwVgPZMtoj6bzrB3mJKsXg8w356ZeUH1McqjYbFxmt3xIaBJBAb1IA19/p0qS9lPwzq72Wxif8Aby3hzE5big9QYjru1QeJ5kDKRqMwI+8pG489GFbRZ4eLrS/dvbIhbZRWywd5YdOQB330iss7S8LsjF4pc62it5silfBGUOYgAoZzHwkTI30qkZX2I1RQ8ExDLcQgkHrO0yBH5VqvCOKi6inMARuPPr7/AJ2rLrvDXskMw8EjXTy2fRfjl6a1a8Ix+RpVj/EhAB66g7VpRtATo1PvdpYnbl/T1qg4pZPdOxK6ZdcsGQw6CB4eZMmpeAdrg8BBHUmOUx6xrXuN5hZuozCTBB11gNOpHzFTj2O+hfYPEknEjo1sj0K/uKJ3NBn0ctN2+J3S23rGZaO+4HWvUwtcTimtkJqbZT0qcbA6/Ck90Oc1fkS4kBkNNFKsDbFN9wKKkBxIJSuZam9yeld7s9KPIXifO6cPuOGclQgIF0qwZkknxso3iDoNfeavey/aJcPKu2DdgfBcv4V7ndGdkKwShmRp4fFA5MLWjcNslASikSFjSdJIHnAzEe/WpGD7mR3ha5IA8Eq1o5iGBDKQwidj+eleUeifRXYDi+Ixdk4i9fw1xScqrhVYKsEzmLnPmIymCBAO1FU1nP0QhbaXLVuxjEUHxtiWXuw43W2q7MZk6bRJ2rRSaouhWN4rF27YzXHVF6uwUfEmhji/0g4S1padbz/wMMo9W5/+IPuqV21w9trSG4uYB9AdtQeXXTegyzh1glUCg7RMj0kmJ091Snl4uhoxsgcY7TYjE+2XFv8ADbRwnv01/wDI+kaVOwWAa0bQcFcxZhJGoyGDAJj3waRib9uzD3Y1gQqjM0RMAD2j1O0zUPjPaO7fa3ctL3a2jkykktPds0yVAkgAaqeW3KUpuSHUVFlTxTBm7fuWF8R74bRrr49TopAadZ291GvDlUYZbZU5spzKfaGhJEgDmTqKB8Ti7zEt32spDBSc2fRSCpXQxlEDUxyM1L4EneX3tvcusEGp1CODuPaMciNZ02FK99hGOJ2V+oIq+EqzMQTMqMwAEE+ImNDr8aGuBYY98XbKus6kTqTt8f1qbhsS4ORy5RgzBi05QNTlnQchrzphrkW5bvlYtAXMoJX8c5ZjzGh6xoa9ioPOGwuLLSGhbmUqwMj7SD8PdqKom4uqq6d6VchGEJqU2cE+yRM6frypeGYE3MQRbu3AFdRmOshvCSDO+o58z0q57G8JY4jKzEqbJYgqJPOZ3A15GPWg3Rq2Vd5lBGs6HfYa86iElmCgSdfSp13CraAySS34jMRBPLnNU2JxYQQR4yDlII093kIqjFLXs5Yw9zL9Yuqi2y2ZCfE3iaAAASQeZA6Dnodt2rwiqArrA0AUFIHSCyUKdj8CjWcxtC4wZQ0JmYZs06kN4wQdABup0GtFacMbwhcNiAc2gL20UKDuYXRv4ffJ5wk03solog3/AKQMMNIumNP8sj4m8d6rcd22w7rHc3YPP7L/AJkVaYnhpZbjGyEaQLQe4xBgw3eEGNjI9nkPOqvG8DILKcG50AXJfnK0HMzEufCTECNBzNGLiZplj2T7X2XcWTcZSRCljHMeEx4ZOmvr76jtXYT61eBLSXUz/CU0meZYCSOkVVYThiXDcJQp3TIGDEGWiXERsIIHpU+6jXL8EklrduSdTtcSfgBTpLwI2Js97aT7OGEhoOqmfEVysek7VFuWrLxmBsOJHPu5320ZOukbGQYqYHIRdtAskf6CP5V6FYAsA0wJO+kj3f1rdAE2MXesQbxL2ztcRlI1j72gI155TyANFVrHWrliVuZ4UhgVAK+GRmkZgfWOXUUK/VXtr3lq4VCSMg1DKSTz0J1O9JwGMFq+puWiEJAuLbuMisu5IC813yiJk0rS7GTGcTjHw6XBb8OcKkqdYD3WkR1yj3H30V9iu3/eXBZxbhfAcrkKMzAzqZAlgYGgGg1k6gvFcOclzJcm2AGymc4jUqGIhtzvB8qF2uQZnX52NVjNxehHBPs+neGcRsYhc1m4HgCRsROsEbg1L7sV879j+0lzDYlGXxSQDPNSfEJgmDzA3IG5ivoo4lMyrmAZkNwKdGyrlDHKdRGYctJrqhlsjLHRxQoIBIBOw6+lLa2Kyrtp2yZcfa7p0ZLJkMkFjm8LoTvM7iQDC+c6hw/GpftJdQyrCRqDHIiQSDBkaE7VlO2ZxoUEpQtedcxWJS2jO5hVEk0IXfpHsgkZTp5j96ZzS7BRiGAxzYe9mdZI1P4gSDlBIMgbSsjQVBvYtmuG4ztnZsxYbzM6H5im3UnWCfMnUk8/Okd00SVMHYkHX0Ma6z8K4rOg2r6Iu1126/cXGxN9spJZ2VrdsDYsSA5J8Iksx2gRJGrjEGvn76Me19yzd7lrrurJlt27lyLSEHMSzEEooTMZXpqNo0DiXbgm4Pq6gqp1Lgw40JAHLb2iJ3060U4pbFa2EHbfFRYXQn7Qbf6W+djsaHsBdDzGkcjrv/brXuKcWXFXLZViFFpmZD9xwyamF8UgwDm5HTVomcPtQFC6Zmg8jr8x765c7++iuPoRfwqMsNkgNpmXNDMGVDBB+8wqixOIW73iIB9hcCsUEAnu7jvEb5TmUGJMCiLEiywGS5buZWtEhXmMz5VOnUhgP9Jqt4fZy37jzEYltCNvDdy5Z5bnpqamtLY7K6/w/wASRbFyALtxcoB7xRaFonTVoDAQNAWmZNSezeDaGYoA7CWXQEsVHx1nXbeiWxcOsk6mes6z+1JxreE5ZGh193xoKVhaM14TgmITNKgqV0gydAQR517iVo94wdTFxDlzLBUlssCQDICga9Z51a9lramwrEElWcaiRE05xR8x8StHXLy1O/nXR5I+CDwMDvxAhmbaB7IBIJA6zv5VZ9jsPNzMN+4g6+u361A4bd/6i2oHhkQdJ1O0j1ip3YRzmJ6JA025en8qEkaLBPHCQpO0bdZgHn6fCqDiAiJ66ED9KvXzMAQJPPL6D3VT44zHQfO9UYEFn0WkwmZyltLxLnn4kedQJ1ywPXrFXXFeP31xgW3dIRXJCyxXIDCiB7Zb2jMkyIiBVT9EWGW6l1XnKLltoBIJK5yNQdPF8aJ+KcAJxj3IyqGBEDVjKv5Aa5hv051zyltlUtErj+XFMyC4Q9u4g0DKsNcVWWSAD7JBInppOob264tiUxYspfZERFjKSJY7lzHi6QZEAaa1oHEeHrka73Qt3TdtlvECxi4pXMw3Hrtr50KdseBtcxIusCqkKGMGDlJ0jeYjYGmgLIhcR4cES9dVpk23KgnKzkXSzAHU7CBG20c6vtDiCLgDhkZrNqZBUR4mmR1kx/eiXEEMtwjVTeXqTEXI3HTefOovHrmbGy/3rCRPlIH6xVV3QngoLWNRgBIkZZM6Tqu49RTgIgZTI0+BLR+UU862y+UopEaiNJn9o1pm7hrauBbUDwjn58hWaBom2EzW2B5g7eU/pod6pMdmzARPkBz20q1wyMRdBJKgRGnhJAOnM7g1XOD4BqWGgK6AEkAE7/eilYUR+02lpjGoHLQ+3bB15bkUFlp168j/AFo37Tj7K4Dvlb3xBJHwmgGnMh+05DeGQeUdfWinhvHrnfi7euXWyiQucgswEATyB+8eag7mKE7bxrUq1jNh7qFtdGou1xIzM5AdjJgmBqZOkRPKfOfKtg+j3i2F7pbNu9N0gMbZLkWwAFCgtpzG25aOVYUcRG0Ul8W240PUfM0YTcWK1ZuX0lcTT6o2S8h1gqHAMidd5JG8QZjlWF3cUSSTB+NSbOJe6coJJ6E6dTPlOvw5022DcHXf1FGc7YEqImcgEmZ+GlPY1WXKHzFROVSSCOZjyJ9ZiorbajcfzNP3mJtoSBIkMd2aYjz0ECPKlHLPgl1A66gyMpVj4lbSGTwjQgARNTb/ABgi4yIpJG5LNPn+1U3AtLjSNQsj1BUfoTSgjHFdJurqSObCN/dSvswcdi8R39yZdDbhtGJHtAfCdxWlYGPBP4gfn361lnYG5GKfKAVa1cbeAYurHqNRp5VofZrjRuv3eSNGJJZQAdIPLbb3iubI6kXhH62DnYst9sxLExYGpOgGJxKgDoMoGnn50Y4tFS7bkT45Jn+C55b158GuHQyFVJUE5gCSGzAamdDmMebdab49iQHSCrGQQFIJPhcaCZO9Zyc90CqHBcHTc6R0+GlPanQkADeWy6HTfaq/vGnVSBPPwk/HanMVfAUkqQANBmmT88poQGdA52XWLBWQftHGhkb8j860zxC2VOpaOXTrS+zHEbdu29lyyslxj4kOoYyPZkSNoPQdaa4vxO20BQ7xsCrEfAr86V1eTnfRE4KynFW1l5zLtERImrXsc/d3FXKfED02zaculD/CMTcOITLaKEMIJtNHhBfK0AnUgCrjs/iVt4u2MQHRreb/AC2GYA5gR5R+c0J/gYgyAfDBCgyRHnAjSPKo3ErLAw5kmY59SP5b1y/cUFgyv4GMyvKdN/nWoGK4umUqAfy/eqADr6FkYNd6Z1n4/wBa1W5gkchiB6ROvI9Kx/6Lb7WrL3Z9q6kCR4srHMAJG3h+O1amnHEkwr9YhRp7mrml2VXQjtPItGCYBSSD/GpJMVTdo1JganXy/pzNOdo8WcRZuLbYWwq6m41sAkwVEl46c6p27TJctqxtTI11BgjQiQxkaHaaeAsiNlXunylpzoTtp7YA26Gq/tGSMXbPXDggNp+Hp5zTBxZfvghC7MVcwGAkwYE7dKV2he7dt4bF5FjuSkBucrrr6aVRP7CeCuL/AGo6kTHoZ/LzpxrQOItqTuu535kj46UPLjHuXVggHX70TEaSTz299WRFwEMzKsezod5nXXYwRImqC0XXCl8V5djABj0A+fSqpEXIpPhGx0LD7v8AKal8GxDW3Y3Y+05qTGmxOY7n1qux2INmbasrrrqVlgRpvm1G2oHWgzCuOpNo5dQUeDEad2xETsdJ6/nWf5Dyk0UYriNy4MgUlQCPZ1gqUM6xEE6+dV6cHX8Y18jp/wDWlckFFPkPya6isNqvrfA15NPpP/Cpdrs3zzgeRJ/4UryRRrQNLbY04MMfxD/7ftRNb7P6z3iiDpMmfghq2tcCU2zc78ZlPsgaD1zFTHuofIvAVQLYGzkEMBJ8uQ6mevL0OteAza/qavMZw9iC0iCIHkSVPImDlnnVTbwTx7B+I/elc0wMZTgp5uB6L/WpVrg4H+afcoH6zUoQOX6U9acco+fn9ai8kheTIacJtgn7R9d4KiefIdamJw+3MiZ/Fz9x5e6nu99fjXu8BqbnN+TWyVwYDDElJOmXxHYSSQIjc6n0FXK8bePZWeoLz+T/AKUOh/X5+TSw9K3L2ZTYTNxx2hWDNDAiHYTGsNMzOnw+BTg+JWT3LFkDRLKzhskrBHlB6AazWYBz8/M0kt11/Ssmx1kaNl+vYNgCWsD0ZY9dKq+M8TsqhNi4mYD7jqpO3mPkVlpIjf8AP4UpbynY+W/w/SqKT9B+S/A6l93vXM7M6kQC5MaSRGb1NNYnCA7Aa+f6049xRu0Df5FLUhvZM+n50zyy7oW2I7O2xZxC3LiAqsyM0jVWXYb7jepFq9GK73wqpJ9iJykQRBOvP5FR7tsnQEqdwZHTpFMgXBJLqRufB8dZn9edD5ZP0HkQsXwVndyGVQzMRHtQTIG29IPZwGAbnrA1Pvml3eNBY0Xz+f6U1/j46Df4/MU38rNsJeBXRhbYtqsjPnzFoPLSIg7HfaTV2O1B1lG1JOjgb66eD0+HKs3HH2HpOmgn9PX8q4/aBv7CJ8/npQ+LI92G5Gg43jneKVCsJ/in/wDImqnC3DbTIDpJOuo1n896Dr/HX55h/P3dKhtxNjz9Z9ek+VNHFk9m2+w8t3wpctBLrG8QddRB5ztUZ8Un1dbAcAo2YMDzzZhp0nz1oUwtu7cPtqilWcliJyopcwpOY+yQIG9NMj87qa/6j/6qf1p1jl/o1BeO7coFyplEHJ97zOafy6nyqDiL1hTDd42Xbxaae6q7gQyXULO7AsBCKeZiZaIiZqRisF3rswOQSQMwmdZB0125QOdCmpbboCRFucRt79378x5++kW+OZQQgC+m/nvr09aew/Zctu5noF/rP5c6tMP2O/hMdSGaPgKZyxrsNA+/G3J3k9efx51yxxG4zhdBrudF9T0o3w/ZKyBLXEUTvlG419fy191Png/D09q7cuN0tDTl10ofJH0GiJavodmX/wASPyrpdfP3a/0qV3uEQeCy5P8AG4HxyrO3mNt6jYvHKQMttLcbZZJ6feY9egrk4onSPWrRbkZHIa+v7VF4piWtqAJAmQNCJ8wZBHl5U7mJ0LMfUk/ltVZxWBA26cpn+lGFcjDfB8QJYETmgSN46VZjL+Ie8H+tDWFuwZ/UkfOtEK3BA325bfrTZlTMwdTjH8IrrcZiIiTy10561TBaXctQJnr+UfvXVwiNSLYcXP8ADtz3J8oH9PSmv8afr+W/5b8qqVGZo8j+Qmks8EeQpljj6BSLV+Lv+IxPu5HlSv8AGDqJI6e78/7VW5PArdQxjoRppSvqmUrrOZiu3TL/AMvyouEQlgvEzm9qQTp+n61y7xLMD5CSPz/bXWlvwqWyltIOwjZZ605e4IqyzOzRryGwB6e6h9OzUVoxe+vLTy6j9aQ2KKagwf0nXpvy+NXJ4TaNprhHOAJMiCRuP26V7EcPtKEOWZK6E/izGdv4fz8qa0FIqG4ixEsT6jeKJ+B3fsvEwHlIMDz16z/emLGHQMQETQTqDy5aEVYcBwBuqpzKsmPYBiBOhJ/tUsiTVGqySFWJ1OvUVx8mUrMyN+s1dWOx2aWN46DYLAOvOGqfh+x1siGu3CBynT4Ga5+K9mWNmZ4rg7k6T5dB86mKi3eC3CfaQbjW4OpjQEnWtet9jcMFDHvDt95R010TzoY4nxPD2CVXCBipMF7rny20HOrLMxnGuwOXhJOhIGugUE9Oogj+lPLwRNPE0wYhBz9SP0oswfaFCCUwlhYBOoJmD1EGm8Rxu+2mZEH4UtqF08jNB5WLaKJ+DoQJViRpqAsj3Ez868qdsdnkLAZOWssGPLlptU03HcEm4w5QsKNR/CB8KZW0mvhmDPiM/CdtdaR5H7ByRJwfDlFrEObZQ2R3QLkgnO3dkwRATxNrM7yBz7Z4dYJMX7AjcReO20MkAnTkPWvfW2Sy1geyx57jXN+on3nrVd/h45sW56+796bmmGy34dh7BvXcrIVS2XTKkEuAWMsy5iJHKNxTuG4nYCgCwGYAAlrpEkDU5VBMTOk1TpZA5T/YdPfUpMOpA0HwpJTQGy1w/aG4h+zFpNIGVSxHoXZj5xttSLnGMQ2964fING3pHOo6WRIHl+kD+dKa3Hw/TSpcwbYjfQkmPMmNfOvd2D8/t76cdQBPnH6GkXb2Ue7+lLbYKONYH96ReQhTpt8+tdTFaeyKQcV5DeNfd8d61Mx1X6Ax1+HWk4qwre1y5iPz01FKJ0nTafSmmub1l3oJAfhi6wWjoDIpQwC/xf7jU3MOnzrXjdjl+Zp+ch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4582" name="Picture 6" descr="http://www.kektura.click.hu/hattertar/ddk_szoveg/26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352925" cy="581025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786314" y="14285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Román stílus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86314" y="57148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Vaskos falak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Kicsi, lőrésszerű ablakok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félköríves kapubejáró</a:t>
            </a:r>
            <a:endParaRPr lang="hu-HU" sz="2400" dirty="0"/>
          </a:p>
        </p:txBody>
      </p:sp>
      <p:pic>
        <p:nvPicPr>
          <p:cNvPr id="24584" name="Picture 8" descr="http://www.torilecke.com/img/mid/1223/13.-jak---jellegzetes-roman-stilusu-ka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76499"/>
            <a:ext cx="3286125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258</Words>
  <Application>Microsoft Office PowerPoint</Application>
  <PresentationFormat>Diavetítés a képernyőre (4:3 oldalarány)</PresentationFormat>
  <Paragraphs>78</Paragraphs>
  <Slides>11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Középkori egyház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Középkori egyház</dc:title>
  <dc:creator>MS-USER</dc:creator>
  <cp:lastModifiedBy>Andi</cp:lastModifiedBy>
  <cp:revision>15</cp:revision>
  <dcterms:created xsi:type="dcterms:W3CDTF">2014-04-03T07:03:17Z</dcterms:created>
  <dcterms:modified xsi:type="dcterms:W3CDTF">2014-04-10T11:15:53Z</dcterms:modified>
</cp:coreProperties>
</file>