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78885-AC0D-4D38-9B8D-C2C99A4F50EE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E1BB6-78F3-4A00-B815-A3E2675F5B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36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1BB6-78F3-4A00-B815-A3E2675F5B6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36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07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19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89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37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3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42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20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31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84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00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4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9E4CD-B2F7-49A6-89B9-7810EBE4C746}" type="datetimeFigureOut">
              <a:rPr lang="hu-HU" smtClean="0"/>
              <a:t>2014.03.23.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CBE3-ABD6-439F-80FF-B0EFFB67B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15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827584" y="332656"/>
            <a:ext cx="7772400" cy="139816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 maradt a római birodalomból?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645489" cy="47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4" y="6206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Róma örököse: Bizánci (keletrómai) birodalom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719572" y="1340768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Itt őrizték a császári jelvényeket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Működtek a hivatalok, adórendszer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Hadsereget tartanak fenn</a:t>
            </a:r>
            <a:r>
              <a:rPr lang="hu-HU" sz="2400" dirty="0" smtClean="0">
                <a:sym typeface="Wingdings" panose="05000000000000000000" pitchFamily="2" charset="2"/>
              </a:rPr>
              <a:t> védelem a barbár támadás ellen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hu-HU" sz="2400" dirty="0" smtClean="0">
                <a:sym typeface="Wingdings" panose="05000000000000000000" pitchFamily="2" charset="2"/>
              </a:rPr>
              <a:t>Katonák: szabad kisbirtokos paraszt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Kereskedelem virágzik a Földközi-tenger keleti felén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Hivatalos nyelv a görög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Császár egyben az egyház vezetője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sym typeface="Wingdings" panose="05000000000000000000" pitchFamily="2" charset="2"/>
            </a:endParaRP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13" y="4063328"/>
            <a:ext cx="2426075" cy="24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29976" y="4549676"/>
            <a:ext cx="5364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ym typeface="Wingdings" panose="05000000000000000000" pitchFamily="2" charset="2"/>
              </a:rPr>
              <a:t>Justinianus</a:t>
            </a:r>
            <a:r>
              <a:rPr lang="hu-HU" sz="2400" b="1" dirty="0">
                <a:sym typeface="Wingdings" panose="05000000000000000000" pitchFamily="2" charset="2"/>
              </a:rPr>
              <a:t> császár</a:t>
            </a:r>
            <a:r>
              <a:rPr lang="hu-HU" sz="2400" dirty="0">
                <a:sym typeface="Wingdings" panose="05000000000000000000" pitchFamily="2" charset="2"/>
              </a:rPr>
              <a:t>:</a:t>
            </a:r>
          </a:p>
          <a:p>
            <a:r>
              <a:rPr lang="hu-HU" sz="2400" dirty="0">
                <a:sym typeface="Wingdings" panose="05000000000000000000" pitchFamily="2" charset="2"/>
              </a:rPr>
              <a:t>Visszafoglalta Észak-Afrikát és Itália egy részét a barbároktól</a:t>
            </a:r>
          </a:p>
          <a:p>
            <a:r>
              <a:rPr lang="hu-HU" sz="2400" dirty="0">
                <a:sym typeface="Wingdings" panose="05000000000000000000" pitchFamily="2" charset="2"/>
              </a:rPr>
              <a:t>Összegyűjtötte elődeinek törvényeit római jog megmentése az utókor számára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467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231556" cy="511256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59632" y="616530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400" dirty="0" err="1"/>
              <a:t>Justinianus</a:t>
            </a:r>
            <a:r>
              <a:rPr lang="hu-HU" altLang="hu-HU" sz="2400" dirty="0"/>
              <a:t> és kísérete (Ravenna: San </a:t>
            </a:r>
            <a:r>
              <a:rPr lang="hu-HU" altLang="hu-HU" sz="2400" dirty="0" err="1"/>
              <a:t>Vitale</a:t>
            </a:r>
            <a:r>
              <a:rPr lang="hu-HU" altLang="hu-HU" sz="2400" dirty="0"/>
              <a:t> templom)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78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547630"/>
            <a:ext cx="6048672" cy="631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043608" y="8596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Nyugatrómai birodalom: barbár királyságok létrejötte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633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3776" y="971700"/>
            <a:ext cx="8056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barbárok támadásai elől a városi lakosok vidékre menekültek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Barbárok </a:t>
            </a:r>
            <a:r>
              <a:rPr lang="hu-HU" sz="2400" dirty="0" smtClean="0"/>
              <a:t>törzsi, nemzetségi keretek között éltek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Saját királyaik voltak </a:t>
            </a:r>
            <a:r>
              <a:rPr lang="hu-HU" sz="2400" dirty="0" smtClean="0"/>
              <a:t>(</a:t>
            </a:r>
            <a:r>
              <a:rPr lang="hu-HU" sz="2400" dirty="0" smtClean="0">
                <a:sym typeface="Wingdings" panose="05000000000000000000" pitchFamily="2" charset="2"/>
              </a:rPr>
              <a:t> katonai kíséret)</a:t>
            </a:r>
            <a:r>
              <a:rPr lang="hu-HU" sz="2400" b="1" dirty="0" smtClean="0">
                <a:sym typeface="Wingdings" panose="05000000000000000000" pitchFamily="2" charset="2"/>
              </a:rPr>
              <a:t> királyságok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A hódítók megtartották a római adórendszert, hivatalokat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Kereszténységet felvették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Fokozatosan összeolvadtak a hódítók a rómaiakkal</a:t>
            </a:r>
            <a:endParaRPr lang="hu-HU" sz="1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339752" y="4766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Nyugatrómai birodalom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496" y="3928525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Középkor első  jelentős állama: </a:t>
            </a:r>
            <a:r>
              <a:rPr lang="hu-HU" sz="2800" b="1" dirty="0" smtClean="0"/>
              <a:t>Frank</a:t>
            </a:r>
            <a:r>
              <a:rPr lang="hu-HU" sz="2800" dirty="0" smtClean="0"/>
              <a:t> Királyság</a:t>
            </a:r>
          </a:p>
          <a:p>
            <a:r>
              <a:rPr lang="hu-HU" sz="2800" dirty="0" smtClean="0"/>
              <a:t>Legjelentősebb uralkodója: </a:t>
            </a:r>
            <a:r>
              <a:rPr lang="hu-HU" sz="2800" b="1" dirty="0" smtClean="0"/>
              <a:t>Nagy Károly</a:t>
            </a:r>
            <a:r>
              <a:rPr lang="hu-HU" sz="2800" dirty="0" smtClean="0">
                <a:sym typeface="Wingdings" panose="05000000000000000000" pitchFamily="2" charset="2"/>
              </a:rPr>
              <a:t> birodalmat hozott létre</a:t>
            </a: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800: a pápa császárrá koronázta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Államszervezetének felépítése példa az Európában létrejövő államok számára</a:t>
            </a:r>
            <a:endParaRPr lang="hu-H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69060"/>
            <a:ext cx="1714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1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9" y="762931"/>
            <a:ext cx="5020965" cy="443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55576" y="2800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Nagy Károly frank birodalma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28552" y="117694"/>
            <a:ext cx="36724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f</a:t>
            </a:r>
            <a:r>
              <a:rPr lang="hu-HU" sz="2400" dirty="0" smtClean="0"/>
              <a:t>rankok mai </a:t>
            </a:r>
            <a:r>
              <a:rPr lang="hu-HU" sz="2400" dirty="0"/>
              <a:t>Franciaország területén </a:t>
            </a:r>
            <a:r>
              <a:rPr lang="hu-HU" sz="2400" dirty="0" smtClean="0"/>
              <a:t>telepedtek le</a:t>
            </a:r>
            <a:r>
              <a:rPr lang="hu-HU" sz="2400" dirty="0" smtClean="0">
                <a:sym typeface="Wingdings" panose="05000000000000000000" pitchFamily="2" charset="2"/>
              </a:rPr>
              <a:t>hódításbirodalom</a:t>
            </a:r>
            <a:endParaRPr lang="hu-HU" sz="2400" dirty="0"/>
          </a:p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sz="2400" dirty="0" smtClean="0"/>
              <a:t>birodalmát grófságokra osztotta: élén hű emberei (grófok)</a:t>
            </a:r>
            <a:r>
              <a:rPr lang="hu-HU" sz="2400" dirty="0" smtClean="0">
                <a:sym typeface="Wingdings" panose="05000000000000000000" pitchFamily="2" charset="2"/>
              </a:rPr>
              <a:t> birtokot kaptak munkájukért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b</a:t>
            </a:r>
            <a:r>
              <a:rPr lang="hu-HU" sz="2400" dirty="0" smtClean="0"/>
              <a:t>irodalmi gyűléseken hirdette ki rendelkezéseit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Kíséretével körbelátogatta  birtokait</a:t>
            </a:r>
            <a:r>
              <a:rPr lang="hu-HU" sz="2400" dirty="0" smtClean="0">
                <a:sym typeface="Wingdings" panose="05000000000000000000" pitchFamily="2" charset="2"/>
              </a:rPr>
              <a:t> felélte a terményadót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528834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Terjesztette a kereszténységet, iskolákat alapított a templomok mellett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Elrendelte a tized beszedését az egyház javára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Ezüstpénzt veretett, törvénykönyvet készített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096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227</Words>
  <Application>Microsoft Office PowerPoint</Application>
  <PresentationFormat>Diavetítés a képernyőre (4:3 oldalarány)</PresentationFormat>
  <Paragraphs>35</Paragraphs>
  <Slides>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Mi maradt a római birodalomból?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Andi</dc:creator>
  <cp:lastModifiedBy>Andi</cp:lastModifiedBy>
  <cp:revision>5</cp:revision>
  <dcterms:created xsi:type="dcterms:W3CDTF">2014-02-27T10:24:20Z</dcterms:created>
  <dcterms:modified xsi:type="dcterms:W3CDTF">2014-03-23T15:39:17Z</dcterms:modified>
</cp:coreProperties>
</file>