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7E18-24E2-4694-AD5E-2CDEB96CEE9C}" type="datetimeFigureOut">
              <a:rPr lang="hu-HU" smtClean="0"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E3CAD-6E95-4B31-8F67-02AFAFD5C565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786050" y="214290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Középkor öröksége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785786" y="1142984"/>
            <a:ext cx="73581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Lábbal hajtott szövőszék</a:t>
            </a:r>
          </a:p>
          <a:p>
            <a:r>
              <a:rPr lang="hu-HU" b="1" dirty="0" smtClean="0"/>
              <a:t>Vízimalmok</a:t>
            </a:r>
            <a:r>
              <a:rPr lang="hu-HU" dirty="0" smtClean="0"/>
              <a:t>: gabonaőrlés, kovácskalapács-és fújtató működtetése, gyapjú tömörítése </a:t>
            </a:r>
          </a:p>
          <a:p>
            <a:endParaRPr lang="hu-HU" dirty="0" smtClean="0"/>
          </a:p>
          <a:p>
            <a:r>
              <a:rPr lang="hu-HU" dirty="0" smtClean="0"/>
              <a:t>Pénzzel fizettek az árukért, adókat is pénzben szedték</a:t>
            </a:r>
            <a:endParaRPr lang="hu-HU" dirty="0"/>
          </a:p>
          <a:p>
            <a:r>
              <a:rPr lang="hu-HU" b="1" dirty="0" smtClean="0"/>
              <a:t>Bankok</a:t>
            </a:r>
            <a:r>
              <a:rPr lang="hu-HU" dirty="0" smtClean="0"/>
              <a:t> megjelenése</a:t>
            </a:r>
            <a:r>
              <a:rPr lang="hu-HU" dirty="0" smtClean="0">
                <a:sym typeface="Wingdings" pitchFamily="2" charset="2"/>
              </a:rPr>
              <a:t> pénzváltók</a:t>
            </a:r>
          </a:p>
          <a:p>
            <a:endParaRPr lang="hu-HU" dirty="0">
              <a:sym typeface="Wingdings" pitchFamily="2" charset="2"/>
            </a:endParaRPr>
          </a:p>
          <a:p>
            <a:r>
              <a:rPr lang="hu-HU" dirty="0" smtClean="0">
                <a:sym typeface="Wingdings" pitchFamily="2" charset="2"/>
              </a:rPr>
              <a:t>Hűbéri köteléket felváltotta a rendiség</a:t>
            </a:r>
          </a:p>
          <a:p>
            <a:r>
              <a:rPr lang="hu-HU" b="1" dirty="0" smtClean="0">
                <a:sym typeface="Wingdings" pitchFamily="2" charset="2"/>
              </a:rPr>
              <a:t>Rendek</a:t>
            </a:r>
            <a:r>
              <a:rPr lang="hu-HU" dirty="0" smtClean="0">
                <a:sym typeface="Wingdings" pitchFamily="2" charset="2"/>
              </a:rPr>
              <a:t>: azonos jogú és érdekű csoportok, örökölhető kiváltságúak</a:t>
            </a:r>
          </a:p>
          <a:p>
            <a:r>
              <a:rPr lang="hu-HU" dirty="0">
                <a:sym typeface="Wingdings" pitchFamily="2" charset="2"/>
              </a:rPr>
              <a:t>	</a:t>
            </a:r>
            <a:r>
              <a:rPr lang="hu-HU" dirty="0" smtClean="0">
                <a:sym typeface="Wingdings" pitchFamily="2" charset="2"/>
              </a:rPr>
              <a:t>papság, nemesség, polgárság</a:t>
            </a:r>
          </a:p>
          <a:p>
            <a:r>
              <a:rPr lang="hu-HU" dirty="0">
                <a:sym typeface="Wingdings" pitchFamily="2" charset="2"/>
              </a:rPr>
              <a:t>	</a:t>
            </a:r>
            <a:r>
              <a:rPr lang="hu-HU" dirty="0" smtClean="0">
                <a:sym typeface="Wingdings" pitchFamily="2" charset="2"/>
              </a:rPr>
              <a:t>rendi gyűléseken az uralkodóval együtt döntenek</a:t>
            </a:r>
          </a:p>
          <a:p>
            <a:endParaRPr lang="hu-HU" dirty="0" smtClean="0">
              <a:sym typeface="Wingdings" pitchFamily="2" charset="2"/>
            </a:endParaRPr>
          </a:p>
          <a:p>
            <a:r>
              <a:rPr lang="hu-HU" b="1" dirty="0" smtClean="0">
                <a:sym typeface="Wingdings" pitchFamily="2" charset="2"/>
              </a:rPr>
              <a:t>Zsoldoshadsereg</a:t>
            </a:r>
            <a:r>
              <a:rPr lang="hu-HU" dirty="0" smtClean="0">
                <a:sym typeface="Wingdings" pitchFamily="2" charset="2"/>
              </a:rPr>
              <a:t> pénzért= zsoldért harcoltak</a:t>
            </a:r>
          </a:p>
          <a:p>
            <a:endParaRPr lang="hu-HU" dirty="0">
              <a:sym typeface="Wingdings" pitchFamily="2" charset="2"/>
            </a:endParaRPr>
          </a:p>
          <a:p>
            <a:r>
              <a:rPr lang="hu-HU" b="1" dirty="0" smtClean="0">
                <a:sym typeface="Wingdings" pitchFamily="2" charset="2"/>
              </a:rPr>
              <a:t>Reneszánsz (újjászületés)</a:t>
            </a:r>
            <a:r>
              <a:rPr lang="hu-HU" dirty="0" smtClean="0">
                <a:sym typeface="Wingdings" pitchFamily="2" charset="2"/>
              </a:rPr>
              <a:t> megjelenése a 14. századtól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sym typeface="Wingdings" pitchFamily="2" charset="2"/>
              </a:rPr>
              <a:t> </a:t>
            </a:r>
            <a:r>
              <a:rPr lang="hu-HU" dirty="0" smtClean="0">
                <a:sym typeface="Wingdings" pitchFamily="2" charset="2"/>
              </a:rPr>
              <a:t>ókori római és görög  hagyományok, emberközpontúság (humanizmus)</a:t>
            </a:r>
          </a:p>
          <a:p>
            <a:pPr>
              <a:buFont typeface="Arial" pitchFamily="34" charset="0"/>
              <a:buChar char="•"/>
            </a:pPr>
            <a:endParaRPr lang="hu-HU" dirty="0">
              <a:sym typeface="Wingdings" pitchFamily="2" charset="2"/>
            </a:endParaRPr>
          </a:p>
          <a:p>
            <a:r>
              <a:rPr lang="hu-HU" b="1" dirty="0" smtClean="0">
                <a:sym typeface="Wingdings" pitchFamily="2" charset="2"/>
              </a:rPr>
              <a:t>Gutenberg</a:t>
            </a:r>
            <a:r>
              <a:rPr lang="hu-HU" dirty="0" smtClean="0">
                <a:sym typeface="Wingdings" pitchFamily="2" charset="2"/>
              </a:rPr>
              <a:t> a 15. sz. közepén </a:t>
            </a:r>
            <a:r>
              <a:rPr lang="hu-HU" b="1" dirty="0" smtClean="0">
                <a:sym typeface="Wingdings" pitchFamily="2" charset="2"/>
              </a:rPr>
              <a:t>feltalálta a könyvnyomtatást</a:t>
            </a:r>
            <a:endParaRPr lang="hu-H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43</Words>
  <Application>Microsoft Office PowerPoint</Application>
  <PresentationFormat>Diavetítés a képernyőre (4:3 oldalarány)</PresentationFormat>
  <Paragraphs>18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MS-USER</dc:creator>
  <cp:lastModifiedBy>MS-USER</cp:lastModifiedBy>
  <cp:revision>3</cp:revision>
  <dcterms:created xsi:type="dcterms:W3CDTF">2014-04-07T19:11:09Z</dcterms:created>
  <dcterms:modified xsi:type="dcterms:W3CDTF">2014-04-07T19:39:24Z</dcterms:modified>
</cp:coreProperties>
</file>