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989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689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946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168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583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315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900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035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643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002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488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A850B-F003-4AD1-8E5C-99F0895CF01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9BE2A-952E-43CB-BD8C-96877804E7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336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Nagy háború 1914-18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7.Évfolyam </a:t>
            </a:r>
          </a:p>
          <a:p>
            <a:r>
              <a:rPr lang="hu-HU" dirty="0" smtClean="0"/>
              <a:t>Projekt feladatai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1294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Élet a lövészárokban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állóháború fogalma jellemzői</a:t>
            </a:r>
          </a:p>
          <a:p>
            <a:r>
              <a:rPr lang="hu-HU" dirty="0" smtClean="0"/>
              <a:t>Lövészárok:</a:t>
            </a:r>
          </a:p>
          <a:p>
            <a:pPr lvl="1"/>
            <a:r>
              <a:rPr lang="hu-HU" dirty="0" smtClean="0"/>
              <a:t>Hétköznapok viszontagságai</a:t>
            </a:r>
          </a:p>
          <a:p>
            <a:pPr lvl="1"/>
            <a:r>
              <a:rPr lang="hu-HU" dirty="0" smtClean="0"/>
              <a:t>Frontbarátkozások</a:t>
            </a:r>
          </a:p>
          <a:p>
            <a:pPr lvl="1"/>
            <a:r>
              <a:rPr lang="hu-HU" dirty="0" smtClean="0"/>
              <a:t>Pihenőben</a:t>
            </a:r>
          </a:p>
          <a:p>
            <a:pPr lvl="1"/>
            <a:r>
              <a:rPr lang="hu-HU" dirty="0" smtClean="0"/>
              <a:t>A katonák ellátmánya és életkörülményei</a:t>
            </a:r>
          </a:p>
          <a:p>
            <a:r>
              <a:rPr lang="hu-HU" dirty="0" smtClean="0"/>
              <a:t>Szuronyroham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271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Háború előzményei kezdete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Nagyhatalmi csoportosulások</a:t>
            </a:r>
          </a:p>
          <a:p>
            <a:pPr lvl="1"/>
            <a:r>
              <a:rPr lang="hu-HU" dirty="0" smtClean="0"/>
              <a:t>Kettős majd hármasszövetség kialakulása</a:t>
            </a:r>
          </a:p>
          <a:p>
            <a:pPr lvl="1"/>
            <a:r>
              <a:rPr lang="hu-HU" dirty="0" smtClean="0"/>
              <a:t>Antant kialakulása</a:t>
            </a:r>
          </a:p>
          <a:p>
            <a:pPr lvl="1"/>
            <a:r>
              <a:rPr lang="hu-HU" dirty="0" smtClean="0"/>
              <a:t>Kik a tagjai a csoportosulásoknak?</a:t>
            </a:r>
          </a:p>
          <a:p>
            <a:r>
              <a:rPr lang="hu-HU" dirty="0" smtClean="0"/>
              <a:t>Mi a célja a következő országoknak</a:t>
            </a:r>
          </a:p>
          <a:p>
            <a:pPr lvl="1"/>
            <a:r>
              <a:rPr lang="hu-HU" dirty="0" smtClean="0"/>
              <a:t>Anglia</a:t>
            </a:r>
          </a:p>
          <a:p>
            <a:pPr lvl="1"/>
            <a:r>
              <a:rPr lang="hu-HU" dirty="0" smtClean="0"/>
              <a:t>Franciaország </a:t>
            </a:r>
          </a:p>
          <a:p>
            <a:pPr lvl="1"/>
            <a:r>
              <a:rPr lang="hu-HU" dirty="0" smtClean="0"/>
              <a:t>Oroszország</a:t>
            </a:r>
          </a:p>
          <a:p>
            <a:pPr lvl="1"/>
            <a:r>
              <a:rPr lang="hu-HU" dirty="0" smtClean="0"/>
              <a:t>Német császárság</a:t>
            </a:r>
          </a:p>
          <a:p>
            <a:pPr lvl="1"/>
            <a:r>
              <a:rPr lang="hu-HU" dirty="0" smtClean="0"/>
              <a:t>OMM</a:t>
            </a:r>
          </a:p>
          <a:p>
            <a:pPr lvl="1"/>
            <a:r>
              <a:rPr lang="hu-HU" dirty="0" smtClean="0"/>
              <a:t>Olaszország</a:t>
            </a:r>
          </a:p>
          <a:p>
            <a:r>
              <a:rPr lang="hu-HU" dirty="0" smtClean="0"/>
              <a:t>Haditervek a háború előtt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2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hősök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Hétköznapi hőstettek a háborúban</a:t>
            </a:r>
          </a:p>
          <a:p>
            <a:r>
              <a:rPr lang="hu-HU" dirty="0" smtClean="0"/>
              <a:t>Katonai helytállás példái a </a:t>
            </a:r>
          </a:p>
          <a:p>
            <a:pPr lvl="1"/>
            <a:r>
              <a:rPr lang="hu-HU" dirty="0" smtClean="0"/>
              <a:t>Balkánon</a:t>
            </a:r>
          </a:p>
          <a:p>
            <a:pPr lvl="1"/>
            <a:r>
              <a:rPr lang="hu-HU" dirty="0" smtClean="0"/>
              <a:t>Olaszfronton</a:t>
            </a:r>
          </a:p>
          <a:p>
            <a:pPr lvl="1"/>
            <a:r>
              <a:rPr lang="hu-HU" dirty="0" smtClean="0"/>
              <a:t>Oroszországban</a:t>
            </a:r>
          </a:p>
          <a:p>
            <a:r>
              <a:rPr lang="hu-HU" dirty="0" smtClean="0"/>
              <a:t>A település hősi halottai – hol merre harcolhattak?</a:t>
            </a:r>
          </a:p>
          <a:p>
            <a:r>
              <a:rPr lang="hu-HU" dirty="0" smtClean="0"/>
              <a:t>Egyéni helytállás a háborúban – történetek hőstettekről – akár magyar akár antant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98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Élet a hátországban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Civilek viszonya a háborúhoz a háború kezdetén és az első év után</a:t>
            </a:r>
          </a:p>
          <a:p>
            <a:r>
              <a:rPr lang="hu-HU" dirty="0" smtClean="0"/>
              <a:t>Nők szerepe a hátország életében</a:t>
            </a:r>
          </a:p>
          <a:p>
            <a:r>
              <a:rPr lang="hu-HU" dirty="0" smtClean="0"/>
              <a:t>Hogyan változik meg a nők helyzete a háború hatására?</a:t>
            </a:r>
          </a:p>
          <a:p>
            <a:r>
              <a:rPr lang="hu-HU" dirty="0" smtClean="0"/>
              <a:t>Életviszonyok a hátországban – fejadagok, nyersanyagok, betegségek</a:t>
            </a:r>
          </a:p>
          <a:p>
            <a:r>
              <a:rPr lang="hu-HU" dirty="0" smtClean="0"/>
              <a:t>Megmozdulások a béke érdekében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541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Versek műalkotások a nagyháborúból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Feladat: állíts össze egy rövid irodalmi műsort az első világháborúról – Max: 15 min.</a:t>
            </a:r>
          </a:p>
          <a:p>
            <a:r>
              <a:rPr lang="hu-HU" dirty="0" smtClean="0"/>
              <a:t>Hogyan jelenik meg a képzőművészetben a háború?</a:t>
            </a:r>
          </a:p>
          <a:p>
            <a:r>
              <a:rPr lang="hu-HU" dirty="0" smtClean="0"/>
              <a:t>A plakát mint a propaganda eszköze a háborúban </a:t>
            </a:r>
          </a:p>
          <a:p>
            <a:r>
              <a:rPr lang="hu-HU" dirty="0" smtClean="0"/>
              <a:t>Háború ellenes műalkotások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689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Gépek háborúja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Taktika stratégia és technika az első világháborúban</a:t>
            </a:r>
          </a:p>
          <a:p>
            <a:r>
              <a:rPr lang="hu-HU" dirty="0" smtClean="0"/>
              <a:t>Új fegyverek eszközök:</a:t>
            </a:r>
          </a:p>
          <a:p>
            <a:pPr lvl="1"/>
            <a:r>
              <a:rPr lang="hu-HU" dirty="0" smtClean="0"/>
              <a:t>Tank</a:t>
            </a:r>
          </a:p>
          <a:p>
            <a:pPr lvl="1"/>
            <a:r>
              <a:rPr lang="hu-HU" dirty="0" smtClean="0"/>
              <a:t>Tengeralattjáró</a:t>
            </a:r>
          </a:p>
          <a:p>
            <a:pPr lvl="1"/>
            <a:r>
              <a:rPr lang="hu-HU" dirty="0" smtClean="0"/>
              <a:t>Repülő</a:t>
            </a:r>
          </a:p>
          <a:p>
            <a:pPr lvl="1"/>
            <a:r>
              <a:rPr lang="hu-HU" dirty="0" smtClean="0"/>
              <a:t>Tüzérség</a:t>
            </a:r>
          </a:p>
          <a:p>
            <a:pPr lvl="1"/>
            <a:r>
              <a:rPr lang="hu-HU" dirty="0"/>
              <a:t>k</a:t>
            </a:r>
            <a:r>
              <a:rPr lang="hu-HU" dirty="0" smtClean="0"/>
              <a:t>ézifegyverek – géppuska</a:t>
            </a:r>
          </a:p>
          <a:p>
            <a:r>
              <a:rPr lang="hu-HU" dirty="0" smtClean="0"/>
              <a:t>Ezek hatása a háború menetére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19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Hadvezérek az első világháborúban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Hadvezérek életútja:</a:t>
            </a:r>
          </a:p>
          <a:p>
            <a:pPr lvl="1"/>
            <a:r>
              <a:rPr lang="hu-HU" dirty="0" smtClean="0"/>
              <a:t>Hindenburg </a:t>
            </a:r>
          </a:p>
          <a:p>
            <a:pPr lvl="1"/>
            <a:r>
              <a:rPr lang="hu-HU" dirty="0" smtClean="0"/>
              <a:t>Persing </a:t>
            </a:r>
          </a:p>
          <a:p>
            <a:pPr lvl="1"/>
            <a:r>
              <a:rPr lang="hu-HU" dirty="0" smtClean="0"/>
              <a:t>Ludendorff</a:t>
            </a:r>
          </a:p>
          <a:p>
            <a:pPr lvl="1"/>
            <a:r>
              <a:rPr lang="hu-HU" dirty="0" smtClean="0"/>
              <a:t>Fosch </a:t>
            </a:r>
          </a:p>
          <a:p>
            <a:pPr lvl="1"/>
            <a:r>
              <a:rPr lang="hu-HU" dirty="0" smtClean="0"/>
              <a:t>Bruszilov </a:t>
            </a:r>
          </a:p>
          <a:p>
            <a:pPr lvl="1"/>
            <a:r>
              <a:rPr lang="hu-HU" dirty="0" smtClean="0"/>
              <a:t>Douglas Haig </a:t>
            </a:r>
          </a:p>
          <a:p>
            <a:pPr lvl="1"/>
            <a:r>
              <a:rPr lang="hu-HU" b="1" dirty="0" smtClean="0"/>
              <a:t>Nyikolaj </a:t>
            </a:r>
            <a:r>
              <a:rPr lang="hu-HU" b="1" dirty="0"/>
              <a:t>Nyikolajevics Romanov orosz </a:t>
            </a:r>
            <a:r>
              <a:rPr lang="hu-HU" b="1" dirty="0" smtClean="0"/>
              <a:t>nagyherceg</a:t>
            </a:r>
          </a:p>
          <a:p>
            <a:pPr lvl="1"/>
            <a:r>
              <a:rPr lang="hu-HU" b="1" dirty="0"/>
              <a:t>Luigi </a:t>
            </a:r>
            <a:r>
              <a:rPr lang="hu-HU" b="1" dirty="0" smtClean="0"/>
              <a:t>Cadorna</a:t>
            </a:r>
          </a:p>
          <a:p>
            <a:pPr lvl="1"/>
            <a:r>
              <a:rPr lang="hu-HU" b="1" dirty="0"/>
              <a:t>Armando Diaz </a:t>
            </a:r>
            <a:endParaRPr lang="hu-HU" b="1" dirty="0" smtClean="0"/>
          </a:p>
          <a:p>
            <a:pPr lvl="1"/>
            <a:r>
              <a:rPr lang="hu-HU" b="1" dirty="0"/>
              <a:t>Franz Conrad von </a:t>
            </a:r>
            <a:r>
              <a:rPr lang="hu-HU" b="1" dirty="0" smtClean="0"/>
              <a:t>Hötzendorf</a:t>
            </a:r>
          </a:p>
          <a:p>
            <a:pPr lvl="1"/>
            <a:r>
              <a:rPr lang="hu-HU" b="1" dirty="0"/>
              <a:t>József Ágost </a:t>
            </a:r>
            <a:r>
              <a:rPr lang="hu-HU" b="1" dirty="0" smtClean="0"/>
              <a:t>főherceg</a:t>
            </a:r>
          </a:p>
          <a:p>
            <a:r>
              <a:rPr lang="hu-HU" b="1" dirty="0" smtClean="0"/>
              <a:t>Tevékenységük mennyiben járult hozzá a háború alakulásához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512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Hadifoglyok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Milyen szabályok vonatkoztak a hadifoglyokra?</a:t>
            </a:r>
          </a:p>
          <a:p>
            <a:r>
              <a:rPr lang="hu-HU" dirty="0" smtClean="0"/>
              <a:t>Mi volt a szerepe a vöröskeresztnek?</a:t>
            </a:r>
          </a:p>
          <a:p>
            <a:r>
              <a:rPr lang="hu-HU" dirty="0" smtClean="0"/>
              <a:t>Ünnepek és hétköznapok a hadifoglyok életében</a:t>
            </a:r>
          </a:p>
          <a:p>
            <a:r>
              <a:rPr lang="hu-HU" dirty="0" smtClean="0"/>
              <a:t>Merre voltak és mit kellett csinálniuk a magyar hadifoglyoknak?</a:t>
            </a:r>
          </a:p>
          <a:p>
            <a:r>
              <a:rPr lang="hu-HU" dirty="0" smtClean="0"/>
              <a:t>Hogyan bántak </a:t>
            </a:r>
            <a:r>
              <a:rPr lang="hu-HU" dirty="0"/>
              <a:t>M</a:t>
            </a:r>
            <a:r>
              <a:rPr lang="hu-HU" dirty="0" smtClean="0"/>
              <a:t>agyarországon a hadifoglyokkal?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22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Győztesek és vesztesek</a:t>
            </a:r>
            <a:br>
              <a:rPr lang="hu-HU" dirty="0" smtClean="0"/>
            </a:br>
            <a:r>
              <a:rPr lang="hu-HU" dirty="0" smtClean="0"/>
              <a:t>Versailles-i békerendszer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Milyen területi, katonai és gazdasági következményei voltak a békediktátumnak </a:t>
            </a:r>
          </a:p>
          <a:p>
            <a:pPr lvl="1"/>
            <a:r>
              <a:rPr lang="hu-HU" dirty="0" smtClean="0"/>
              <a:t>Győztesekre</a:t>
            </a:r>
          </a:p>
          <a:p>
            <a:pPr lvl="1"/>
            <a:r>
              <a:rPr lang="hu-HU" dirty="0" smtClean="0"/>
              <a:t>Németországra</a:t>
            </a:r>
          </a:p>
          <a:p>
            <a:pPr lvl="1"/>
            <a:r>
              <a:rPr lang="hu-HU" dirty="0" smtClean="0"/>
              <a:t>OMM-re</a:t>
            </a:r>
          </a:p>
          <a:p>
            <a:pPr lvl="1"/>
            <a:r>
              <a:rPr lang="hu-HU" dirty="0" smtClean="0"/>
              <a:t>Magyarországra</a:t>
            </a:r>
          </a:p>
          <a:p>
            <a:pPr lvl="1"/>
            <a:r>
              <a:rPr lang="hu-HU" dirty="0" smtClean="0"/>
              <a:t>Törökországra?</a:t>
            </a:r>
          </a:p>
          <a:p>
            <a:r>
              <a:rPr lang="hu-HU" dirty="0" smtClean="0"/>
              <a:t>Milyen új –régi államok jöttek létre a béke következtében?</a:t>
            </a:r>
          </a:p>
          <a:p>
            <a:r>
              <a:rPr lang="hu-HU" dirty="0" smtClean="0"/>
              <a:t>Értékeld a békeszerződés jelentőségét!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09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Csaták- csataterek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dirty="0" smtClean="0"/>
              <a:t>Nagy csataterek:</a:t>
            </a:r>
          </a:p>
          <a:p>
            <a:pPr lvl="1"/>
            <a:r>
              <a:rPr lang="hu-HU" b="1" dirty="0" smtClean="0"/>
              <a:t>A </a:t>
            </a:r>
            <a:r>
              <a:rPr lang="hu-HU" b="1" dirty="0"/>
              <a:t>marne-i </a:t>
            </a:r>
            <a:r>
              <a:rPr lang="hu-HU" b="1" dirty="0" smtClean="0"/>
              <a:t>csata</a:t>
            </a:r>
          </a:p>
          <a:p>
            <a:pPr lvl="1"/>
            <a:r>
              <a:rPr lang="es-ES" b="1" dirty="0"/>
              <a:t>Az első és a második yperni </a:t>
            </a:r>
            <a:r>
              <a:rPr lang="es-ES" b="1" dirty="0" smtClean="0"/>
              <a:t>csata</a:t>
            </a:r>
            <a:endParaRPr lang="hu-HU" dirty="0"/>
          </a:p>
          <a:p>
            <a:pPr lvl="1"/>
            <a:r>
              <a:rPr lang="hu-HU" b="1" dirty="0" smtClean="0"/>
              <a:t>Gallipoli</a:t>
            </a:r>
          </a:p>
          <a:p>
            <a:pPr lvl="1"/>
            <a:r>
              <a:rPr lang="hu-HU" b="1" dirty="0"/>
              <a:t>Az isonzói csaták </a:t>
            </a:r>
            <a:r>
              <a:rPr lang="hu-HU" b="1" dirty="0" smtClean="0"/>
              <a:t>- dolomitok</a:t>
            </a:r>
            <a:endParaRPr lang="hu-HU" dirty="0"/>
          </a:p>
          <a:p>
            <a:pPr lvl="1"/>
            <a:r>
              <a:rPr lang="hu-HU" b="1" dirty="0"/>
              <a:t>verduni csata </a:t>
            </a:r>
            <a:endParaRPr lang="hu-HU" dirty="0"/>
          </a:p>
          <a:p>
            <a:pPr lvl="1"/>
            <a:r>
              <a:rPr lang="hu-HU" b="1" dirty="0"/>
              <a:t>A Somme-i </a:t>
            </a:r>
            <a:r>
              <a:rPr lang="hu-HU" b="1" dirty="0" smtClean="0"/>
              <a:t>csata</a:t>
            </a:r>
          </a:p>
          <a:p>
            <a:pPr lvl="1"/>
            <a:r>
              <a:rPr lang="hu-HU" b="1" dirty="0" smtClean="0"/>
              <a:t>Bruszilov-offenzíva</a:t>
            </a:r>
          </a:p>
          <a:p>
            <a:r>
              <a:rPr lang="hu-HU" b="1" dirty="0" smtClean="0"/>
              <a:t>Térképek készítése</a:t>
            </a:r>
          </a:p>
          <a:p>
            <a:r>
              <a:rPr lang="hu-HU" b="1" dirty="0" smtClean="0"/>
              <a:t>Csata előtti erőviszonyok</a:t>
            </a:r>
          </a:p>
          <a:p>
            <a:r>
              <a:rPr lang="hu-HU" b="1" dirty="0" smtClean="0"/>
              <a:t>Csata rövid ismertetése</a:t>
            </a:r>
          </a:p>
          <a:p>
            <a:r>
              <a:rPr lang="hu-HU" b="1" dirty="0" smtClean="0"/>
              <a:t>Csata eredménye, áldozatai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62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Katona dalok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Monarchiabeli dalok gyűjtése</a:t>
            </a:r>
          </a:p>
          <a:p>
            <a:r>
              <a:rPr lang="hu-HU" dirty="0" smtClean="0"/>
              <a:t>Antant államok katona dalai</a:t>
            </a:r>
          </a:p>
          <a:p>
            <a:r>
              <a:rPr lang="hu-HU" dirty="0" smtClean="0"/>
              <a:t>CD készítés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63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nagyháború emlékei a községben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Emlékművek </a:t>
            </a:r>
          </a:p>
          <a:p>
            <a:r>
              <a:rPr lang="hu-HU" dirty="0" smtClean="0"/>
              <a:t>Emlékezet</a:t>
            </a:r>
          </a:p>
          <a:p>
            <a:r>
              <a:rPr lang="hu-HU" dirty="0" smtClean="0"/>
              <a:t>a település hősi halottai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548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Magyarország az első világháborúban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Magyar katonák a fronton</a:t>
            </a:r>
          </a:p>
          <a:p>
            <a:pPr lvl="1"/>
            <a:r>
              <a:rPr lang="hu-HU" dirty="0" smtClean="0"/>
              <a:t>Balkán</a:t>
            </a:r>
          </a:p>
          <a:p>
            <a:pPr lvl="1"/>
            <a:r>
              <a:rPr lang="hu-HU" dirty="0" smtClean="0"/>
              <a:t>Oroszország</a:t>
            </a:r>
          </a:p>
          <a:p>
            <a:pPr lvl="1"/>
            <a:r>
              <a:rPr lang="hu-HU" dirty="0" smtClean="0"/>
              <a:t>Olaszország</a:t>
            </a:r>
          </a:p>
          <a:p>
            <a:r>
              <a:rPr lang="hu-HU" dirty="0" smtClean="0"/>
              <a:t>Magyar hősök és hőstettek</a:t>
            </a:r>
          </a:p>
          <a:p>
            <a:r>
              <a:rPr lang="hu-HU" dirty="0" smtClean="0"/>
              <a:t>Magyar hadvezérek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022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353</Words>
  <Application>Microsoft Office PowerPoint</Application>
  <PresentationFormat>Diavetítés a képernyőre (4:3 oldalarány)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Nagy háború 1914-18</vt:lpstr>
      <vt:lpstr>Gépek háborúja</vt:lpstr>
      <vt:lpstr>Hadvezérek az első világháborúban</vt:lpstr>
      <vt:lpstr>Hadifoglyok </vt:lpstr>
      <vt:lpstr>Győztesek és vesztesek Versailles-i békerendszer</vt:lpstr>
      <vt:lpstr>Csaták- csataterek</vt:lpstr>
      <vt:lpstr>Katona dalok</vt:lpstr>
      <vt:lpstr>A nagyháború emlékei a községben</vt:lpstr>
      <vt:lpstr>Magyarország az első világháborúban</vt:lpstr>
      <vt:lpstr>Élet a lövészárokban</vt:lpstr>
      <vt:lpstr>Háború előzményei kezdete</vt:lpstr>
      <vt:lpstr>Magyar hősök</vt:lpstr>
      <vt:lpstr>Élet a hátországban</vt:lpstr>
      <vt:lpstr>Versek műalkotások a nagyháborúból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Nagy háború 1914-18</dc:title>
  <dc:creator>rgyorgy</dc:creator>
  <cp:lastModifiedBy>rgyorgy</cp:lastModifiedBy>
  <cp:revision>12</cp:revision>
  <dcterms:created xsi:type="dcterms:W3CDTF">2015-04-28T08:25:28Z</dcterms:created>
  <dcterms:modified xsi:type="dcterms:W3CDTF">2015-04-28T09:40:21Z</dcterms:modified>
</cp:coreProperties>
</file>