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C271E-F58C-4E53-81F0-8CF50AA5E6DD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4545-1558-485A-B8AE-08AE3A9D16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67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4545-1558-485A-B8AE-08AE3A9D165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29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4545-1558-485A-B8AE-08AE3A9D165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30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693F216-8967-4121-83EE-C8A60BDBFCB5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52EDB0-F766-4CF0-BB40-10C64F258CB1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lgerian" pitchFamily="82" charset="0"/>
              </a:rPr>
              <a:t>IRODALMI KINCSKERESÉS ERDÉLYBEN!</a:t>
            </a:r>
            <a:endParaRPr lang="hu-HU" dirty="0"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16224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Agg Anna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Bajorfi Eszter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Fekete Antónia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Németh Cintia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91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Arial Black" pitchFamily="34" charset="0"/>
              </a:rPr>
              <a:t>Szentmihály templom</a:t>
            </a:r>
            <a:endParaRPr lang="hu-HU" sz="2800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A fényképezkedés után bementünk a Szent Mihály templomba ott az idegenvezető elmesélt mindent a templomról és körbevezetett minket. Utána leültünk egy kicsit a padokba. Nagyon szép és kidolgozott templom volt.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67" y="4211619"/>
            <a:ext cx="1370095" cy="151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Arial Black" pitchFamily="34" charset="0"/>
              </a:rPr>
              <a:t>Kallós Zoltán intézet</a:t>
            </a:r>
            <a:endParaRPr lang="hu-HU" sz="2800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Válaszúton a Kallós Zoltán Néprajzi gyűjteményét néztük meg, a ház nagyon nagy volt és nagyon szép szobák voltak. Utána tányért festettünk. Amíg a másik csoport is körbejárta a területet addig mi kaptunk egy kis szünetet.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89519"/>
            <a:ext cx="1804591" cy="13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Rubens kép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Kiszálltunk a buszból és ettünk fagyit, majd bementünk az örmény templomba. Ott egy olyan pappal beszéltünk, aki nem teljesen tudott magyarul. Majd bementünk egy kis terembe ahol megmutatta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a Rubens képet és mondott róla pár szót.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Szép kép volt.  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Kiderült hogy ez nem a másolat hanem az 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eredeti kép.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1355973" cy="18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Vacsora és tánc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Megvacsoráztunk az étel nagyon finom volt. Vacsora után jó volt a hangulat, voltak hegedűsök és a házigazdák énekeltek. Az idegenvezetőnk táncra hívta az egyik nyúli tanárt. </a:t>
            </a:r>
            <a:r>
              <a:rPr lang="hu-HU" dirty="0">
                <a:latin typeface="Batang" pitchFamily="18" charset="-127"/>
                <a:ea typeface="Batang" pitchFamily="18" charset="-127"/>
              </a:rPr>
              <a:t/>
            </a:r>
            <a:br>
              <a:rPr lang="hu-HU" dirty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Utána nekünk is megtanították a tánclépéseket. Utána elmentünk egy bácsihoz aki törötten beszélt magyarul és elmesélte hogy vett egy házat amiről kiderült hogy egy táncház. Majd megmutatott egy helyet ahol a plafonon 400pár cipő lógott. Majd mindenki elment a szállásra.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84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Harmadik nap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2420888"/>
            <a:ext cx="6400800" cy="3048001"/>
          </a:xfrm>
        </p:spPr>
        <p:txBody>
          <a:bodyPr>
            <a:noAutofit/>
          </a:bodyPr>
          <a:lstStyle/>
          <a:p>
            <a:r>
              <a:rPr lang="hu-HU" sz="2000" dirty="0" smtClean="0">
                <a:latin typeface="Batang" pitchFamily="18" charset="-127"/>
                <a:ea typeface="Batang" pitchFamily="18" charset="-127"/>
              </a:rPr>
              <a:t>Most este nagyon jól aludtunk. Reggel hét óra körül keltünk és összepakoltunk. Utána lementünk reggelizni és most finomabb volt a reggeli, mert volt házi lekvár is.</a:t>
            </a:r>
            <a:br>
              <a:rPr lang="hu-HU" sz="2000" dirty="0" smtClean="0">
                <a:latin typeface="Batang" pitchFamily="18" charset="-127"/>
                <a:ea typeface="Batang" pitchFamily="18" charset="-127"/>
              </a:rPr>
            </a:br>
            <a:r>
              <a:rPr lang="hu-HU" sz="2000" dirty="0" smtClean="0">
                <a:latin typeface="Batang" pitchFamily="18" charset="-127"/>
                <a:ea typeface="Batang" pitchFamily="18" charset="-127"/>
              </a:rPr>
              <a:t> Lesétáltunk a buszhoz es ismét útnak indultunk.</a:t>
            </a:r>
            <a:endParaRPr lang="hu-HU" sz="20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47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Csucsa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Aznap az első megálló a </a:t>
            </a: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Csucsán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volt. Odafelé nagyon szép bádogházakat láttunk. Felértünk a </a:t>
            </a: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Csucsára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és ott megálltunk fényképezkedni. Elég magasan voltunk és nagyon szép volt a kilátás. Mindenki vásárolhatott egy helyi boltban.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Hazafelé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Meg akartunk nézni egy múzeumot de sajnos nem volt nyitva, tehát helyette fagyiztunk. Továbbmentünk és kaptunk egy kis időt hogy bevásároljunk a hazaútra.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Legközelebb amikor megálltunk az egy bazársoron volt. Ott mindenki vásárolhatott amennyit csak akart. A hazáig tartó út körülbelül hat vagy hét óra volt.</a:t>
            </a:r>
          </a:p>
        </p:txBody>
      </p:sp>
    </p:spTree>
    <p:extLst>
      <p:ext uri="{BB962C8B-B14F-4D97-AF65-F5344CB8AC3E}">
        <p14:creationId xmlns:p14="http://schemas.microsoft.com/office/powerpoint/2010/main" val="7713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smtClean="0">
                <a:latin typeface="Arial Black" pitchFamily="34" charset="0"/>
              </a:rPr>
              <a:t>Köszönjük a figyelmet! </a:t>
            </a:r>
            <a:r>
              <a:rPr lang="hu-HU" sz="4800" dirty="0" smtClean="0">
                <a:latin typeface="Arial Black" pitchFamily="34" charset="0"/>
                <a:sym typeface="Wingdings" pitchFamily="2" charset="2"/>
              </a:rPr>
              <a:t></a:t>
            </a:r>
            <a:endParaRPr lang="hu-HU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Arial Black" pitchFamily="34" charset="0"/>
              </a:rPr>
              <a:t>TÉRKÉP</a:t>
            </a:r>
            <a:endParaRPr lang="hu-HU" dirty="0">
              <a:latin typeface="Arial Black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2438400"/>
            <a:ext cx="4800000" cy="3048000"/>
          </a:xfrm>
        </p:spPr>
      </p:pic>
    </p:spTree>
    <p:extLst>
      <p:ext uri="{BB962C8B-B14F-4D97-AF65-F5344CB8AC3E}">
        <p14:creationId xmlns:p14="http://schemas.microsoft.com/office/powerpoint/2010/main" val="11886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ELSŐ NAP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z="2400" dirty="0" smtClean="0">
                <a:latin typeface="Batang" pitchFamily="18" charset="-127"/>
                <a:ea typeface="Batang" pitchFamily="18" charset="-127"/>
              </a:rPr>
              <a:t>Hajnali négykor indultunk innen </a:t>
            </a:r>
            <a:r>
              <a:rPr lang="hu-HU" sz="2400" dirty="0">
                <a:latin typeface="Batang" pitchFamily="18" charset="-127"/>
                <a:ea typeface="Batang" pitchFamily="18" charset="-127"/>
              </a:rPr>
              <a:t>G</a:t>
            </a:r>
            <a:r>
              <a:rPr lang="hu-HU" sz="2400" dirty="0" smtClean="0">
                <a:latin typeface="Batang" pitchFamily="18" charset="-127"/>
                <a:ea typeface="Batang" pitchFamily="18" charset="-127"/>
              </a:rPr>
              <a:t>yőrújbarátról a </a:t>
            </a:r>
            <a:r>
              <a:rPr lang="hu-HU" sz="2400" dirty="0" smtClean="0">
                <a:latin typeface="Batang" pitchFamily="18" charset="-127"/>
                <a:ea typeface="Batang" pitchFamily="18" charset="-127"/>
              </a:rPr>
              <a:t>művelődési </a:t>
            </a:r>
            <a:r>
              <a:rPr lang="hu-HU" sz="2400" dirty="0" smtClean="0">
                <a:latin typeface="Batang" pitchFamily="18" charset="-127"/>
                <a:ea typeface="Batang" pitchFamily="18" charset="-127"/>
              </a:rPr>
              <a:t>háztól, a nyúliak már a busszal jöttek, egy emeletes busszal. Beszálltunk és elindultunk. </a:t>
            </a:r>
            <a:br>
              <a:rPr lang="hu-HU" sz="2400" dirty="0" smtClean="0">
                <a:latin typeface="Batang" pitchFamily="18" charset="-127"/>
                <a:ea typeface="Batang" pitchFamily="18" charset="-127"/>
              </a:rPr>
            </a:br>
            <a:r>
              <a:rPr lang="hu-HU" sz="2400" dirty="0">
                <a:latin typeface="Batang" pitchFamily="18" charset="-127"/>
                <a:ea typeface="Batang" pitchFamily="18" charset="-127"/>
              </a:rPr>
              <a:t/>
            </a:r>
            <a:br>
              <a:rPr lang="hu-HU" sz="2400" dirty="0">
                <a:latin typeface="Batang" pitchFamily="18" charset="-127"/>
                <a:ea typeface="Batang" pitchFamily="18" charset="-127"/>
              </a:rPr>
            </a:br>
            <a:r>
              <a:rPr lang="hu-HU" sz="2400" dirty="0" smtClean="0">
                <a:latin typeface="Batang" pitchFamily="18" charset="-127"/>
                <a:ea typeface="Batang" pitchFamily="18" charset="-127"/>
              </a:rPr>
              <a:t> Odaértünk a Határhoz és megnézték a személyi igazolványainkat.</a:t>
            </a:r>
            <a:endParaRPr lang="hu-HU" sz="24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8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rial Black" pitchFamily="34" charset="0"/>
              </a:rPr>
              <a:t>KAZINCZY SZÜLŐHÁZA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Batang" pitchFamily="18" charset="-127"/>
                <a:ea typeface="Batang" pitchFamily="18" charset="-127"/>
              </a:rPr>
              <a:t>Az első irodalmi érdekesség Kazinczy szülőháza volt. Ott egy idősebb néni adott előadást Kazinczy életéről és a ház történetéről. A többiek kimentek és a néni megmutatott nekünk egy fonográfot amit régen zenélésre használtak.</a:t>
            </a:r>
            <a:endParaRPr lang="hu-HU" sz="2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C:\Users\tanulo\Documents\2014 2015 tanév\7a\Erdély\Kazinczy szülőhá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86034"/>
            <a:ext cx="1925960" cy="16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rial Black" pitchFamily="34" charset="0"/>
              </a:rPr>
              <a:t>NAGYKÁROLY KASTÉLY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>
                <a:latin typeface="Batang" pitchFamily="18" charset="-127"/>
                <a:ea typeface="Batang" pitchFamily="18" charset="-127"/>
              </a:rPr>
              <a:t>Ezután a </a:t>
            </a:r>
            <a:r>
              <a:rPr lang="hu-HU" sz="1600" dirty="0">
                <a:latin typeface="Batang" pitchFamily="18" charset="-127"/>
                <a:ea typeface="Batang" pitchFamily="18" charset="-127"/>
              </a:rPr>
              <a:t>N</a:t>
            </a:r>
            <a:r>
              <a:rPr lang="hu-HU" sz="1600" dirty="0" smtClean="0">
                <a:latin typeface="Batang" pitchFamily="18" charset="-127"/>
                <a:ea typeface="Batang" pitchFamily="18" charset="-127"/>
              </a:rPr>
              <a:t>agykároly kastélyba mentünk ott egy román idegenvezetőt kaptunk aki meglehetősen furcsán beszélt magyarul. Körbenéztünk, a második emeleten a cipőnkre nejlonszatyrot kellett húzni hogy</a:t>
            </a:r>
            <a:br>
              <a:rPr lang="hu-HU" sz="1600" dirty="0" smtClean="0">
                <a:latin typeface="Batang" pitchFamily="18" charset="-127"/>
                <a:ea typeface="Batang" pitchFamily="18" charset="-127"/>
              </a:rPr>
            </a:br>
            <a:r>
              <a:rPr lang="hu-HU" sz="1600" dirty="0" smtClean="0">
                <a:latin typeface="Batang" pitchFamily="18" charset="-127"/>
                <a:ea typeface="Batang" pitchFamily="18" charset="-127"/>
              </a:rPr>
              <a:t>ne szennyezzük meg a termet. </a:t>
            </a:r>
            <a:br>
              <a:rPr lang="hu-HU" sz="1600" dirty="0" smtClean="0">
                <a:latin typeface="Batang" pitchFamily="18" charset="-127"/>
                <a:ea typeface="Batang" pitchFamily="18" charset="-127"/>
              </a:rPr>
            </a:br>
            <a:r>
              <a:rPr lang="hu-HU" sz="1600" dirty="0" smtClean="0">
                <a:latin typeface="Batang" pitchFamily="18" charset="-127"/>
                <a:ea typeface="Batang" pitchFamily="18" charset="-127"/>
              </a:rPr>
              <a:t>Utána kaptunk egy kis szabadidőt</a:t>
            </a:r>
            <a:br>
              <a:rPr lang="hu-HU" sz="1600" dirty="0" smtClean="0">
                <a:latin typeface="Batang" pitchFamily="18" charset="-127"/>
                <a:ea typeface="Batang" pitchFamily="18" charset="-127"/>
              </a:rPr>
            </a:br>
            <a:r>
              <a:rPr lang="hu-HU" sz="1600" dirty="0" smtClean="0">
                <a:latin typeface="Batang" pitchFamily="18" charset="-127"/>
                <a:ea typeface="Batang" pitchFamily="18" charset="-127"/>
              </a:rPr>
              <a:t>a parkba.</a:t>
            </a:r>
            <a:endParaRPr lang="hu-HU" sz="1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7623"/>
            <a:ext cx="2337794" cy="17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Arial Black" pitchFamily="34" charset="0"/>
              </a:rPr>
              <a:t>ADY ENDRE SZÜLŐHÁZA</a:t>
            </a:r>
            <a:endParaRPr lang="hu-HU" sz="2800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Megnéztük Ady Endre házát utána egy temetőbe mentünk ahol Ady sírjáról leszedtük a gazt és tettünk a sírjára egy nagyon szép virágot.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3192798" cy="21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SZÉK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Székre az út öt és fél órás volt nagyon szép tájakat láttunk. Majd megérkeztünk egy székely családhoz akik vendégül láttak minket vacsorával. A vacsora nagyon finom volt. Vacsorázás után mindenki elment a maga szállására. 4 külön szálláson aludtunk, de kényelmes volt.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31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MÁSODIK NAP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Este nem aludtunk sokat csak három órát de azt is kinn a teraszon. Reggel fölkeltünk, megreggeliztünk és lementünk a buszhoz.</a:t>
            </a:r>
            <a:br>
              <a:rPr lang="hu-HU" dirty="0" smtClean="0">
                <a:latin typeface="Batang" pitchFamily="18" charset="-127"/>
                <a:ea typeface="Batang" pitchFamily="18" charset="-127"/>
              </a:rPr>
            </a:br>
            <a:r>
              <a:rPr lang="hu-HU" dirty="0" smtClean="0">
                <a:latin typeface="Batang" pitchFamily="18" charset="-127"/>
                <a:ea typeface="Batang" pitchFamily="18" charset="-127"/>
              </a:rPr>
              <a:t>Elmentünk megnézni Rózsa Sándor sírját ahol az idegenvezetőnk mondott róla pár mondatot. Utána elmentünk Kolozsvárra.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26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 Black" pitchFamily="34" charset="0"/>
              </a:rPr>
              <a:t>Mátyás szobor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hu-HU" sz="2000" dirty="0" smtClean="0">
                <a:latin typeface="Batang" pitchFamily="18" charset="-127"/>
                <a:ea typeface="Batang" pitchFamily="18" charset="-127"/>
              </a:rPr>
              <a:t>Kolozsváron bementünk egy jó nagy temetőbe ahol ismét sírokat néztünk. Utána megnéztük a Mátyás szobrot, ott készítettünk pár fényképet a</a:t>
            </a:r>
            <a:br>
              <a:rPr lang="hu-HU" sz="2000" dirty="0" smtClean="0">
                <a:latin typeface="Batang" pitchFamily="18" charset="-127"/>
                <a:ea typeface="Batang" pitchFamily="18" charset="-127"/>
              </a:rPr>
            </a:br>
            <a:r>
              <a:rPr lang="hu-HU" sz="2000" dirty="0" smtClean="0">
                <a:latin typeface="Batang" pitchFamily="18" charset="-127"/>
                <a:ea typeface="Batang" pitchFamily="18" charset="-127"/>
              </a:rPr>
              <a:t>csoportról.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1661867" cy="20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191</TotalTime>
  <Words>472</Words>
  <Application>Microsoft Office PowerPoint</Application>
  <PresentationFormat>Diavetítés a képernyőre (4:3 oldalarány)</PresentationFormat>
  <Paragraphs>34</Paragraphs>
  <Slides>17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Divat</vt:lpstr>
      <vt:lpstr>IRODALMI KINCSKERESÉS ERDÉLYBEN!</vt:lpstr>
      <vt:lpstr>TÉRKÉP</vt:lpstr>
      <vt:lpstr>ELSŐ NAP</vt:lpstr>
      <vt:lpstr>KAZINCZY SZÜLŐHÁZA</vt:lpstr>
      <vt:lpstr>NAGYKÁROLY KASTÉLY</vt:lpstr>
      <vt:lpstr>ADY ENDRE SZÜLŐHÁZA</vt:lpstr>
      <vt:lpstr>SZÉK</vt:lpstr>
      <vt:lpstr>MÁSODIK NAP</vt:lpstr>
      <vt:lpstr>Mátyás szobor</vt:lpstr>
      <vt:lpstr>Szentmihály templom</vt:lpstr>
      <vt:lpstr>Kallós Zoltán intézet</vt:lpstr>
      <vt:lpstr>Rubens kép</vt:lpstr>
      <vt:lpstr>Vacsora és tánc</vt:lpstr>
      <vt:lpstr>Harmadik nap</vt:lpstr>
      <vt:lpstr>Csucsa</vt:lpstr>
      <vt:lpstr>Hazafelé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IRODALMI KINCSKERESÉS ERDÉLYBEN!</dc:title>
  <dc:creator>tanulo</dc:creator>
  <cp:lastModifiedBy>tanulo</cp:lastModifiedBy>
  <cp:revision>19</cp:revision>
  <dcterms:created xsi:type="dcterms:W3CDTF">2015-06-09T06:36:15Z</dcterms:created>
  <dcterms:modified xsi:type="dcterms:W3CDTF">2015-06-10T08:22:31Z</dcterms:modified>
</cp:coreProperties>
</file>