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58" r:id="rId3"/>
    <p:sldId id="260" r:id="rId4"/>
    <p:sldId id="259" r:id="rId5"/>
    <p:sldId id="261" r:id="rId6"/>
    <p:sldId id="262" r:id="rId7"/>
    <p:sldId id="264" r:id="rId8"/>
    <p:sldId id="265" r:id="rId9"/>
    <p:sldId id="266" r:id="rId10"/>
    <p:sldId id="263" r:id="rId11"/>
    <p:sldId id="268" r:id="rId12"/>
    <p:sldId id="269" r:id="rId13"/>
    <p:sldId id="267" r:id="rId14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03" autoAdjust="0"/>
    <p:restoredTop sz="94660"/>
  </p:normalViewPr>
  <p:slideViewPr>
    <p:cSldViewPr>
      <p:cViewPr>
        <p:scale>
          <a:sx n="106" d="100"/>
          <a:sy n="106" d="100"/>
        </p:scale>
        <p:origin x="-432" y="6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BE920-DE58-4D62-ABAE-E0E5BB23B3C9}" type="datetimeFigureOut">
              <a:rPr lang="hu-HU" smtClean="0"/>
              <a:t>2015.06.10.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E1E15-0D0A-4D3E-9A69-CC257AFA0578}" type="slidenum">
              <a:rPr lang="hu-HU" smtClean="0"/>
              <a:t>‹#›</a:t>
            </a:fld>
            <a:endParaRPr lang="hu-HU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BE920-DE58-4D62-ABAE-E0E5BB23B3C9}" type="datetimeFigureOut">
              <a:rPr lang="hu-HU" smtClean="0"/>
              <a:t>2015.06.10.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E1E15-0D0A-4D3E-9A69-CC257AFA0578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BE920-DE58-4D62-ABAE-E0E5BB23B3C9}" type="datetimeFigureOut">
              <a:rPr lang="hu-HU" smtClean="0"/>
              <a:t>2015.06.10.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E1E15-0D0A-4D3E-9A69-CC257AFA0578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BE920-DE58-4D62-ABAE-E0E5BB23B3C9}" type="datetimeFigureOut">
              <a:rPr lang="hu-HU" smtClean="0"/>
              <a:t>2015.06.10.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E1E15-0D0A-4D3E-9A69-CC257AFA0578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BE920-DE58-4D62-ABAE-E0E5BB23B3C9}" type="datetimeFigureOut">
              <a:rPr lang="hu-HU" smtClean="0"/>
              <a:t>2015.06.10.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E1E15-0D0A-4D3E-9A69-CC257AFA0578}" type="slidenum">
              <a:rPr lang="hu-HU" smtClean="0"/>
              <a:t>‹#›</a:t>
            </a:fld>
            <a:endParaRPr lang="hu-HU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BE920-DE58-4D62-ABAE-E0E5BB23B3C9}" type="datetimeFigureOut">
              <a:rPr lang="hu-HU" smtClean="0"/>
              <a:t>2015.06.10.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E1E15-0D0A-4D3E-9A69-CC257AFA0578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BE920-DE58-4D62-ABAE-E0E5BB23B3C9}" type="datetimeFigureOut">
              <a:rPr lang="hu-HU" smtClean="0"/>
              <a:t>2015.06.10.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E1E15-0D0A-4D3E-9A69-CC257AFA0578}" type="slidenum">
              <a:rPr lang="hu-HU" smtClean="0"/>
              <a:t>‹#›</a:t>
            </a:fld>
            <a:endParaRPr lang="hu-HU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BE920-DE58-4D62-ABAE-E0E5BB23B3C9}" type="datetimeFigureOut">
              <a:rPr lang="hu-HU" smtClean="0"/>
              <a:t>2015.06.10.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E1E15-0D0A-4D3E-9A69-CC257AFA0578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BE920-DE58-4D62-ABAE-E0E5BB23B3C9}" type="datetimeFigureOut">
              <a:rPr lang="hu-HU" smtClean="0"/>
              <a:t>2015.06.10.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E1E15-0D0A-4D3E-9A69-CC257AFA0578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BE920-DE58-4D62-ABAE-E0E5BB23B3C9}" type="datetimeFigureOut">
              <a:rPr lang="hu-HU" smtClean="0"/>
              <a:t>2015.06.10.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E1E15-0D0A-4D3E-9A69-CC257AFA0578}" type="slidenum">
              <a:rPr lang="hu-HU" smtClean="0"/>
              <a:t>‹#›</a:t>
            </a:fld>
            <a:endParaRPr lang="hu-HU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BE920-DE58-4D62-ABAE-E0E5BB23B3C9}" type="datetimeFigureOut">
              <a:rPr lang="hu-HU" smtClean="0"/>
              <a:t>2015.06.10.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E1E15-0D0A-4D3E-9A69-CC257AFA0578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F1ABE920-DE58-4D62-ABAE-E0E5BB23B3C9}" type="datetimeFigureOut">
              <a:rPr lang="hu-HU" smtClean="0"/>
              <a:t>2015.06.10.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900E1E15-0D0A-4D3E-9A69-CC257AFA0578}" type="slidenum">
              <a:rPr lang="hu-HU" smtClean="0"/>
              <a:t>‹#›</a:t>
            </a:fld>
            <a:endParaRPr lang="hu-HU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1.jpeg"/><Relationship Id="rId5" Type="http://schemas.openxmlformats.org/officeDocument/2006/relationships/image" Target="../media/image21.jpeg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ctrTitle"/>
          </p:nvPr>
        </p:nvSpPr>
        <p:spPr>
          <a:xfrm>
            <a:off x="755576" y="4653136"/>
            <a:ext cx="7543800" cy="1524000"/>
          </a:xfrm>
        </p:spPr>
        <p:txBody>
          <a:bodyPr/>
          <a:lstStyle/>
          <a:p>
            <a:r>
              <a:rPr lang="hu-HU" dirty="0" smtClean="0"/>
              <a:t>Határtalanul</a:t>
            </a:r>
            <a:endParaRPr lang="hu-H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85738"/>
            <a:ext cx="4392488" cy="4491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587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059832" y="44624"/>
            <a:ext cx="2592288" cy="1096144"/>
          </a:xfrm>
        </p:spPr>
        <p:txBody>
          <a:bodyPr/>
          <a:lstStyle/>
          <a:p>
            <a:pPr algn="ctr"/>
            <a:r>
              <a:rPr lang="hu-HU" dirty="0" smtClean="0"/>
              <a:t>3. nap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23528" y="548680"/>
            <a:ext cx="7543800" cy="2736304"/>
          </a:xfrm>
        </p:spPr>
        <p:txBody>
          <a:bodyPr/>
          <a:lstStyle/>
          <a:p>
            <a:r>
              <a:rPr lang="hu-HU" dirty="0" smtClean="0"/>
              <a:t>Reggel </a:t>
            </a:r>
            <a:r>
              <a:rPr lang="hu-HU" dirty="0" smtClean="0"/>
              <a:t>Királyhágón kezdtünk, </a:t>
            </a:r>
            <a:r>
              <a:rPr lang="hu-HU" dirty="0" smtClean="0"/>
              <a:t>aztán csúcsán megtekintettük Csinszka szülőházát és a </a:t>
            </a:r>
            <a:r>
              <a:rPr lang="hu-HU" dirty="0" err="1" smtClean="0"/>
              <a:t>Goga</a:t>
            </a:r>
            <a:r>
              <a:rPr lang="hu-HU" dirty="0" smtClean="0"/>
              <a:t> múzeumot</a:t>
            </a:r>
          </a:p>
          <a:p>
            <a:r>
              <a:rPr lang="hu-HU" dirty="0" smtClean="0"/>
              <a:t>Nagyváradon meglátogattuk a püspöki székesegyházat és a belvárost is. </a:t>
            </a:r>
            <a:endParaRPr lang="hu-H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068960"/>
            <a:ext cx="4248472" cy="2830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http://erdely.ma/fotoalbum/eredeti/kolozsvar_legifelv_9425_067_12432744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417" y="3068960"/>
            <a:ext cx="3774155" cy="283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73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059832" y="116632"/>
            <a:ext cx="2736304" cy="1600200"/>
          </a:xfrm>
        </p:spPr>
        <p:txBody>
          <a:bodyPr/>
          <a:lstStyle/>
          <a:p>
            <a:r>
              <a:rPr lang="hu-HU" dirty="0" smtClean="0"/>
              <a:t>Hazafelé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-180528" y="1052736"/>
            <a:ext cx="5544616" cy="3384376"/>
          </a:xfrm>
        </p:spPr>
        <p:txBody>
          <a:bodyPr/>
          <a:lstStyle/>
          <a:p>
            <a:r>
              <a:rPr lang="hu-HU" dirty="0" smtClean="0"/>
              <a:t>Hazafelé </a:t>
            </a:r>
            <a:r>
              <a:rPr lang="hu-HU" dirty="0" smtClean="0"/>
              <a:t>18:30- </a:t>
            </a:r>
            <a:r>
              <a:rPr lang="hu-HU" dirty="0" smtClean="0"/>
              <a:t>körül indultunk el. </a:t>
            </a:r>
            <a:br>
              <a:rPr lang="hu-HU" dirty="0" smtClean="0"/>
            </a:br>
            <a:r>
              <a:rPr lang="hu-HU" dirty="0" smtClean="0"/>
              <a:t>Útközben</a:t>
            </a:r>
            <a:r>
              <a:rPr lang="hu-HU" dirty="0" smtClean="0"/>
              <a:t> </a:t>
            </a:r>
            <a:r>
              <a:rPr lang="hu-HU" dirty="0" smtClean="0"/>
              <a:t>nagyon sokan aludtak.</a:t>
            </a:r>
          </a:p>
          <a:p>
            <a:r>
              <a:rPr lang="hu-HU" dirty="0" smtClean="0"/>
              <a:t>Hazaérkezés: 23:45</a:t>
            </a:r>
          </a:p>
          <a:p>
            <a:endParaRPr lang="hu-HU" dirty="0" smtClean="0"/>
          </a:p>
        </p:txBody>
      </p:sp>
      <p:pic>
        <p:nvPicPr>
          <p:cNvPr id="5122" name="Picture 2" descr="C:\Users\tanulo\Desktop\Névtele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924944"/>
            <a:ext cx="5466903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7691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513" y="2274888"/>
            <a:ext cx="6784975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2427288"/>
            <a:ext cx="6784975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90637"/>
            <a:ext cx="2486719" cy="2541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32843"/>
            <a:ext cx="3168352" cy="187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 descr="https://lh4.googleusercontent.com/-P225ELK0r9M/VXVNvpr4dbI/AAAAAAAAKEU/p3_QlAI5has/w887-h665-no/DSCF29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80" y="476672"/>
            <a:ext cx="2495338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074" y="613482"/>
            <a:ext cx="2819400" cy="2024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80" y="476672"/>
            <a:ext cx="3166974" cy="296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811" y="622048"/>
            <a:ext cx="4966963" cy="3025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811" y="583163"/>
            <a:ext cx="4966963" cy="329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7560839" cy="5252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C:\Users\tanulo\Desktop\DSCF3033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75530"/>
            <a:ext cx="7488832" cy="5337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6" y="196442"/>
            <a:ext cx="7416825" cy="5316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68" y="244623"/>
            <a:ext cx="7485383" cy="5268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00" y="291865"/>
            <a:ext cx="7565559" cy="522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11" y="244623"/>
            <a:ext cx="7567047" cy="5268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0889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u-HU" sz="8000" dirty="0" smtClean="0">
                <a:latin typeface="Arial Black" panose="020B0A04020102020204" pitchFamily="34" charset="0"/>
              </a:rPr>
              <a:t>Köszönjük </a:t>
            </a:r>
            <a:r>
              <a:rPr lang="hu-HU" sz="8000" dirty="0" smtClean="0">
                <a:latin typeface="Arial Black" panose="020B0A04020102020204" pitchFamily="34" charset="0"/>
              </a:rPr>
              <a:t>a figyelmet!! </a:t>
            </a:r>
            <a:r>
              <a:rPr lang="hu-HU" sz="8000" dirty="0" smtClean="0">
                <a:latin typeface="Arial Black" panose="020B0A04020102020204" pitchFamily="34" charset="0"/>
                <a:sym typeface="Wingdings" panose="05000000000000000000" pitchFamily="2" charset="2"/>
              </a:rPr>
              <a:t> </a:t>
            </a:r>
            <a:endParaRPr lang="hu-HU" sz="8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290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707904" y="14246"/>
            <a:ext cx="2808312" cy="1296144"/>
          </a:xfrm>
        </p:spPr>
        <p:txBody>
          <a:bodyPr/>
          <a:lstStyle/>
          <a:p>
            <a:r>
              <a:rPr lang="hu-HU" dirty="0" smtClean="0"/>
              <a:t>1. nap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43608" y="1268760"/>
            <a:ext cx="7471792" cy="3886200"/>
          </a:xfrm>
        </p:spPr>
        <p:txBody>
          <a:bodyPr>
            <a:normAutofit/>
          </a:bodyPr>
          <a:lstStyle/>
          <a:p>
            <a:pPr algn="ctr"/>
            <a:r>
              <a:rPr lang="hu-HU" dirty="0" smtClean="0"/>
              <a:t>Utazás</a:t>
            </a:r>
          </a:p>
          <a:p>
            <a:r>
              <a:rPr lang="hu-HU" dirty="0" smtClean="0"/>
              <a:t>04:15-kor indultunk el Győrújbarátról.</a:t>
            </a:r>
            <a:br>
              <a:rPr lang="hu-HU" dirty="0" smtClean="0"/>
            </a:br>
            <a:r>
              <a:rPr lang="hu-HU" dirty="0" smtClean="0"/>
              <a:t>11-kor már a határon voltunk.  </a:t>
            </a:r>
            <a:r>
              <a:rPr lang="hu-HU" dirty="0"/>
              <a:t>A</a:t>
            </a:r>
            <a:r>
              <a:rPr lang="hu-HU" dirty="0" smtClean="0"/>
              <a:t> vámosok mindenkinek elkérték a személyi igazolványát, kedvesek voltak velünk.</a:t>
            </a:r>
            <a:br>
              <a:rPr lang="hu-HU" dirty="0" smtClean="0"/>
            </a:br>
            <a:r>
              <a:rPr lang="hu-HU" dirty="0" smtClean="0"/>
              <a:t>                                               </a:t>
            </a:r>
          </a:p>
          <a:p>
            <a:pPr marL="0" indent="0">
              <a:buNone/>
            </a:pPr>
            <a:r>
              <a:rPr lang="hu-HU" dirty="0"/>
              <a:t> </a:t>
            </a:r>
            <a:r>
              <a:rPr lang="hu-HU" dirty="0" smtClean="0"/>
              <a:t>                                           </a:t>
            </a:r>
            <a:r>
              <a:rPr lang="hu-HU" dirty="0"/>
              <a:t>E</a:t>
            </a:r>
            <a:r>
              <a:rPr lang="hu-HU" dirty="0" smtClean="0"/>
              <a:t>meletes busszal utaztunk.               </a:t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endParaRPr lang="hu-HU" dirty="0"/>
          </a:p>
        </p:txBody>
      </p:sp>
      <p:pic>
        <p:nvPicPr>
          <p:cNvPr id="1028" name="Picture 4" descr="C:\Users\tanulo\Desktop\Erdél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29000"/>
            <a:ext cx="4102411" cy="2592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906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62000" y="685800"/>
            <a:ext cx="7543800" cy="166308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hu-HU" dirty="0" smtClean="0"/>
              <a:t>Helyszínek</a:t>
            </a:r>
          </a:p>
          <a:p>
            <a:r>
              <a:rPr lang="hu-HU" dirty="0" smtClean="0"/>
              <a:t>Először </a:t>
            </a:r>
            <a:r>
              <a:rPr lang="hu-HU" dirty="0" err="1" smtClean="0"/>
              <a:t>Érsemjénre</a:t>
            </a:r>
            <a:r>
              <a:rPr lang="hu-HU" dirty="0" smtClean="0"/>
              <a:t>  mentünk, Kazinczy szülőházát látogattuk meg.</a:t>
            </a:r>
          </a:p>
          <a:p>
            <a:pPr marL="0" indent="0">
              <a:buNone/>
            </a:pPr>
            <a:r>
              <a:rPr lang="hu-HU" dirty="0" smtClean="0"/>
              <a:t/>
            </a:r>
            <a:br>
              <a:rPr lang="hu-HU" dirty="0" smtClean="0"/>
            </a:br>
            <a:endParaRPr lang="hu-HU" dirty="0"/>
          </a:p>
        </p:txBody>
      </p:sp>
      <p:sp>
        <p:nvSpPr>
          <p:cNvPr id="5" name="Téglalap 4"/>
          <p:cNvSpPr/>
          <p:nvPr/>
        </p:nvSpPr>
        <p:spPr>
          <a:xfrm>
            <a:off x="598706" y="5085184"/>
            <a:ext cx="74277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>
                <a:solidFill>
                  <a:srgbClr val="303030"/>
                </a:solidFill>
              </a:rPr>
              <a:t>Nagykárolyban a </a:t>
            </a:r>
            <a:r>
              <a:rPr lang="hu-HU" sz="2400" dirty="0">
                <a:solidFill>
                  <a:srgbClr val="303030"/>
                </a:solidFill>
              </a:rPr>
              <a:t>Károlyi család palotáját nézhettük meg.</a:t>
            </a:r>
            <a:br>
              <a:rPr lang="hu-HU" sz="2400" dirty="0">
                <a:solidFill>
                  <a:srgbClr val="303030"/>
                </a:solidFill>
              </a:rPr>
            </a:br>
            <a:r>
              <a:rPr lang="hu-HU" sz="2400" dirty="0">
                <a:solidFill>
                  <a:srgbClr val="303030"/>
                </a:solidFill>
              </a:rPr>
              <a:t>Érmindszenten az Ady kúriánál és Ady sírjánál voltunk</a:t>
            </a:r>
            <a:endParaRPr lang="hu-HU" dirty="0"/>
          </a:p>
        </p:txBody>
      </p:sp>
      <p:pic>
        <p:nvPicPr>
          <p:cNvPr id="3076" name="Picture 4" descr="https://lh4.googleusercontent.com/-P225ELK0r9M/VXVNvpr4dbI/AAAAAAAAKEU/p3_QlAI5has/w887-h665-no/DSCF29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59" y="1988840"/>
            <a:ext cx="2851354" cy="287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lexikon.adatbank.transindex.ro/admin/kep/262_1283893686_1.fohomlokza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88840"/>
            <a:ext cx="3096344" cy="2879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917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hu-HU" dirty="0" smtClean="0"/>
              <a:t>Szállás</a:t>
            </a:r>
          </a:p>
          <a:p>
            <a:r>
              <a:rPr lang="hu-HU" dirty="0" smtClean="0"/>
              <a:t>A szállásunk nagyon jó volt és nagyon tetszett az, hogy a fiúk </a:t>
            </a:r>
            <a:r>
              <a:rPr lang="hu-HU" dirty="0" smtClean="0"/>
              <a:t>ugyanabban a</a:t>
            </a:r>
            <a:r>
              <a:rPr lang="hu-HU" dirty="0" smtClean="0"/>
              <a:t> </a:t>
            </a:r>
            <a:r>
              <a:rPr lang="hu-HU" dirty="0" smtClean="0"/>
              <a:t>házban voltak</a:t>
            </a:r>
            <a:r>
              <a:rPr lang="hu-HU" dirty="0"/>
              <a:t>. Széken  volt a </a:t>
            </a:r>
            <a:r>
              <a:rPr lang="hu-HU" dirty="0" smtClean="0"/>
              <a:t>szállásunk, ahol nagyon őrzik a hagyományokat, a vendéglátóink is népviseletben voltak.</a:t>
            </a:r>
            <a:r>
              <a:rPr lang="hu-HU" dirty="0"/>
              <a:t/>
            </a:r>
            <a:br>
              <a:rPr lang="hu-HU" dirty="0"/>
            </a:br>
            <a:r>
              <a:rPr lang="hu-HU" dirty="0" smtClean="0"/>
              <a:t/>
            </a:r>
            <a:br>
              <a:rPr lang="hu-HU" dirty="0" smtClean="0"/>
            </a:br>
            <a:endParaRPr lang="hu-H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56992"/>
            <a:ext cx="3456384" cy="2484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700" y="3378494"/>
            <a:ext cx="3283699" cy="2462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358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75856" y="-243408"/>
            <a:ext cx="2016224" cy="1600200"/>
          </a:xfrm>
        </p:spPr>
        <p:txBody>
          <a:bodyPr/>
          <a:lstStyle/>
          <a:p>
            <a:r>
              <a:rPr lang="hu-HU" dirty="0" smtClean="0"/>
              <a:t>2.nap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7544" y="1268760"/>
            <a:ext cx="7416824" cy="2448272"/>
          </a:xfrm>
        </p:spPr>
        <p:txBody>
          <a:bodyPr>
            <a:normAutofit fontScale="92500" lnSpcReduction="10000"/>
          </a:bodyPr>
          <a:lstStyle/>
          <a:p>
            <a:r>
              <a:rPr lang="hu-HU" dirty="0" smtClean="0"/>
              <a:t>Kolozsváron megnéztük  Mátyás király </a:t>
            </a:r>
            <a:r>
              <a:rPr lang="hu-HU" dirty="0" smtClean="0"/>
              <a:t>szobrát majd utána a  </a:t>
            </a:r>
            <a:r>
              <a:rPr lang="hu-HU" dirty="0" smtClean="0"/>
              <a:t>Házsongárdi temetőt.</a:t>
            </a:r>
          </a:p>
          <a:p>
            <a:r>
              <a:rPr lang="hu-HU" dirty="0" smtClean="0"/>
              <a:t>Utána  Válaszúton jártunk, ahol Kallós Zoltán néprajzi gyűjteményét tekintettük meg.</a:t>
            </a:r>
          </a:p>
          <a:p>
            <a:pPr marL="0" indent="0" algn="r">
              <a:buNone/>
            </a:pP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endParaRPr lang="hu-HU" dirty="0"/>
          </a:p>
        </p:txBody>
      </p:sp>
      <p:pic>
        <p:nvPicPr>
          <p:cNvPr id="2050" name="Picture 2" descr="C:\Users\tanulo\Desktop\BEJ_valaszuti-banffyak_0023_Kallos_Zoltan_Muzeum_Roman_szob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21088"/>
            <a:ext cx="2771800" cy="16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638574"/>
            <a:ext cx="3024758" cy="2452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337336"/>
            <a:ext cx="2446346" cy="2754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617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39552" y="476672"/>
            <a:ext cx="5400600" cy="2060426"/>
          </a:xfrm>
        </p:spPr>
        <p:txBody>
          <a:bodyPr/>
          <a:lstStyle/>
          <a:p>
            <a:r>
              <a:rPr lang="hu-HU" dirty="0" smtClean="0"/>
              <a:t>Szamosújváron voltunk megtekinteni az Örmény katolikus  templomot</a:t>
            </a:r>
            <a:r>
              <a:rPr lang="hu-HU" dirty="0" smtClean="0"/>
              <a:t>.</a:t>
            </a:r>
          </a:p>
          <a:p>
            <a:r>
              <a:rPr lang="hu-HU" dirty="0" smtClean="0"/>
              <a:t>Bánffy kastély</a:t>
            </a:r>
            <a:endParaRPr lang="hu-HU" dirty="0" smtClean="0"/>
          </a:p>
        </p:txBody>
      </p:sp>
      <p:pic>
        <p:nvPicPr>
          <p:cNvPr id="1026" name="Picture 2" descr="C:\Users\tanulo\Desktop\DSCF30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24944"/>
            <a:ext cx="3703497" cy="2639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upload.wikimedia.org/wikipedia/commons/thumb/6/6f/B%C3%A1nffy_Palace_in_Kluj-Napoca.PNG/250px-B%C3%A1nffy_Palace_in_Kluj-Napoc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924944"/>
            <a:ext cx="3484807" cy="2639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112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419872" y="476672"/>
            <a:ext cx="2160240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 smtClean="0"/>
              <a:t>Ételek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1520" y="1844824"/>
            <a:ext cx="7543800" cy="2736304"/>
          </a:xfrm>
        </p:spPr>
        <p:txBody>
          <a:bodyPr/>
          <a:lstStyle/>
          <a:p>
            <a:pPr marL="0" indent="0">
              <a:buNone/>
            </a:pPr>
            <a:r>
              <a:rPr lang="hu-HU" dirty="0" smtClean="0"/>
              <a:t>Vacsora:</a:t>
            </a:r>
          </a:p>
          <a:p>
            <a:pPr marL="0" indent="0">
              <a:buNone/>
            </a:pPr>
            <a:r>
              <a:rPr lang="hu-HU" dirty="0" smtClean="0"/>
              <a:t>Csütörtök este 21.00-kor kaptuk meg a vacsorát</a:t>
            </a:r>
          </a:p>
          <a:p>
            <a:pPr marL="0" indent="0">
              <a:buNone/>
            </a:pPr>
            <a:r>
              <a:rPr lang="hu-HU" dirty="0" smtClean="0"/>
              <a:t>Leves: Húsleves,</a:t>
            </a:r>
          </a:p>
          <a:p>
            <a:pPr marL="0" indent="0">
              <a:buNone/>
            </a:pPr>
            <a:r>
              <a:rPr lang="hu-HU" dirty="0" smtClean="0"/>
              <a:t>Második: Töltött káposzta tejföllel, és kenyérrel  </a:t>
            </a:r>
          </a:p>
          <a:p>
            <a:pPr marL="0" indent="0">
              <a:buNone/>
            </a:pPr>
            <a:r>
              <a:rPr lang="hu-HU" dirty="0" smtClean="0"/>
              <a:t>Desszert: Házi fánk </a:t>
            </a:r>
          </a:p>
          <a:p>
            <a:pPr marL="0" indent="0">
              <a:buNone/>
            </a:pPr>
            <a:r>
              <a:rPr lang="hu-HU" dirty="0" smtClean="0"/>
              <a:t>A vacsora nagyon finom volt </a:t>
            </a:r>
          </a:p>
          <a:p>
            <a:endParaRPr lang="hu-HU" dirty="0" smtClean="0"/>
          </a:p>
        </p:txBody>
      </p:sp>
      <p:pic>
        <p:nvPicPr>
          <p:cNvPr id="7172" name="Picture 4" descr="https://lh4.googleusercontent.com/-ozDDFTBy74E/VXVOZax8C_I/AAAAAAAAKHk/sG7fWXAVn00/w887-h665-no/DSCF29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431" y="3429000"/>
            <a:ext cx="4320480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473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987824" y="548680"/>
            <a:ext cx="2952328" cy="808112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 smtClean="0"/>
              <a:t>Reggeli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3568" y="-171400"/>
            <a:ext cx="7543800" cy="3886200"/>
          </a:xfrm>
        </p:spPr>
        <p:txBody>
          <a:bodyPr/>
          <a:lstStyle/>
          <a:p>
            <a:r>
              <a:rPr lang="hu-HU" dirty="0" smtClean="0"/>
              <a:t>Pénteki reggeli: Svédasztalos reggeli </a:t>
            </a:r>
          </a:p>
          <a:p>
            <a:r>
              <a:rPr lang="hu-HU" dirty="0" smtClean="0"/>
              <a:t>Szombat reggeli: Svédasztalos reggeli </a:t>
            </a:r>
            <a:endParaRPr lang="hu-H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564904"/>
            <a:ext cx="4674096" cy="3172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5126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907704" y="332656"/>
            <a:ext cx="4680520" cy="1168152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 smtClean="0"/>
              <a:t>Pénteki vacsora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700808"/>
            <a:ext cx="7543800" cy="3886200"/>
          </a:xfrm>
        </p:spPr>
        <p:txBody>
          <a:bodyPr/>
          <a:lstStyle/>
          <a:p>
            <a:r>
              <a:rPr lang="hu-HU" dirty="0" smtClean="0"/>
              <a:t>Pénteken este 21:15-körül kaptuk meg a vacsorát</a:t>
            </a:r>
          </a:p>
          <a:p>
            <a:pPr marL="0" indent="0">
              <a:buNone/>
            </a:pPr>
            <a:r>
              <a:rPr lang="hu-HU" dirty="0" smtClean="0"/>
              <a:t>Vacsora: </a:t>
            </a:r>
          </a:p>
          <a:p>
            <a:pPr marL="0" indent="0">
              <a:buNone/>
            </a:pPr>
            <a:r>
              <a:rPr lang="hu-HU" dirty="0" smtClean="0"/>
              <a:t>Leves: </a:t>
            </a:r>
            <a:r>
              <a:rPr lang="hu-HU" dirty="0" smtClean="0"/>
              <a:t>Bableves</a:t>
            </a:r>
          </a:p>
          <a:p>
            <a:pPr marL="0" indent="0">
              <a:buNone/>
            </a:pPr>
            <a:r>
              <a:rPr lang="hu-HU" dirty="0" smtClean="0"/>
              <a:t>Második: Rántott hús, rizzsel </a:t>
            </a:r>
          </a:p>
          <a:p>
            <a:pPr marL="0" indent="0">
              <a:buNone/>
            </a:pPr>
            <a:r>
              <a:rPr lang="hu-HU" dirty="0" smtClean="0"/>
              <a:t>A vacsora nagyon finom volt!. </a:t>
            </a:r>
            <a:r>
              <a:rPr lang="hu-HU" dirty="0" smtClean="0">
                <a:sym typeface="Wingdings" panose="05000000000000000000" pitchFamily="2" charset="2"/>
              </a:rPr>
              <a:t></a:t>
            </a:r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15571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288</TotalTime>
  <Words>205</Words>
  <Application>Microsoft Office PowerPoint</Application>
  <PresentationFormat>Diavetítés a képernyőre (4:3 oldalarány)</PresentationFormat>
  <Paragraphs>41</Paragraphs>
  <Slides>13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13</vt:i4>
      </vt:variant>
    </vt:vector>
  </HeadingPairs>
  <TitlesOfParts>
    <vt:vector size="14" baseType="lpstr">
      <vt:lpstr>NewsPrint</vt:lpstr>
      <vt:lpstr>Határtalanul</vt:lpstr>
      <vt:lpstr>1. nap</vt:lpstr>
      <vt:lpstr>PowerPoint bemutató</vt:lpstr>
      <vt:lpstr>PowerPoint bemutató</vt:lpstr>
      <vt:lpstr>2.nap</vt:lpstr>
      <vt:lpstr>PowerPoint bemutató</vt:lpstr>
      <vt:lpstr>Ételek</vt:lpstr>
      <vt:lpstr>Reggeli</vt:lpstr>
      <vt:lpstr>Pénteki vacsora</vt:lpstr>
      <vt:lpstr>3. nap</vt:lpstr>
      <vt:lpstr>Hazafelé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Határtalanul</dc:title>
  <dc:creator>tanulo</dc:creator>
  <cp:lastModifiedBy>tanulo</cp:lastModifiedBy>
  <cp:revision>26</cp:revision>
  <dcterms:created xsi:type="dcterms:W3CDTF">2015-06-08T08:34:30Z</dcterms:created>
  <dcterms:modified xsi:type="dcterms:W3CDTF">2015-06-10T08:15:11Z</dcterms:modified>
</cp:coreProperties>
</file>