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60A4E-9FB9-429C-A80A-ADBD6801AE86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983FC-EA69-4146-AF3A-A9693BF3F0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732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983FC-EA69-4146-AF3A-A9693BF3F015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4983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923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2370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370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989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998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016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465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221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872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904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79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9813E-A002-4A21-9CF6-C7667976CB63}" type="datetimeFigureOut">
              <a:rPr lang="hu-HU" smtClean="0"/>
              <a:t>2015.06.10.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46059-538F-4500-87A2-5EF8A836D16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3343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43608" y="476672"/>
            <a:ext cx="6912768" cy="1470025"/>
          </a:xfrm>
        </p:spPr>
        <p:txBody>
          <a:bodyPr>
            <a:noAutofit/>
          </a:bodyPr>
          <a:lstStyle/>
          <a:p>
            <a:r>
              <a:rPr lang="hu-HU" sz="5400" dirty="0" smtClean="0">
                <a:latin typeface="                         Bradley Hand ITC"/>
              </a:rPr>
              <a:t>Erdélyben jártunk </a:t>
            </a:r>
            <a:endParaRPr lang="hu-HU" sz="5400" dirty="0">
              <a:latin typeface="                         Bradley Hand ITC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91680" y="4725144"/>
            <a:ext cx="3056384" cy="1752600"/>
          </a:xfrm>
        </p:spPr>
        <p:txBody>
          <a:bodyPr>
            <a:noAutofit/>
          </a:bodyPr>
          <a:lstStyle/>
          <a:p>
            <a:pPr algn="l"/>
            <a:r>
              <a:rPr lang="hu-HU" sz="1600" dirty="0" smtClean="0"/>
              <a:t>Készítette:</a:t>
            </a:r>
            <a:br>
              <a:rPr lang="hu-HU" sz="1600" dirty="0" smtClean="0"/>
            </a:br>
            <a:r>
              <a:rPr lang="hu-HU" sz="1600" dirty="0" smtClean="0"/>
              <a:t>Kriskó Péter (munkafelügyelő)</a:t>
            </a:r>
            <a:br>
              <a:rPr lang="hu-HU" sz="1600" dirty="0" smtClean="0"/>
            </a:br>
            <a:r>
              <a:rPr lang="hu-HU" sz="1600" dirty="0" smtClean="0"/>
              <a:t>Jakab Hunor (közmunkás)</a:t>
            </a:r>
            <a:br>
              <a:rPr lang="hu-HU" sz="1600" dirty="0" smtClean="0"/>
            </a:br>
            <a:r>
              <a:rPr lang="hu-HU" sz="1600" dirty="0" smtClean="0"/>
              <a:t>Zsuppán Mercédesz ( The boss)</a:t>
            </a:r>
            <a:br>
              <a:rPr lang="hu-HU" sz="1600" dirty="0" smtClean="0"/>
            </a:br>
            <a:endParaRPr lang="hu-H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120082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90127"/>
            <a:ext cx="1201737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4032448" cy="299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958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V</a:t>
            </a:r>
            <a:r>
              <a:rPr lang="hu-HU" dirty="0" smtClean="0"/>
              <a:t>álaszút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6" y="1124744"/>
            <a:ext cx="461021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73" y="1988840"/>
            <a:ext cx="307347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02794"/>
            <a:ext cx="26336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4301480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100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4389156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Szamosújvár   </a:t>
            </a:r>
            <a:endParaRPr lang="hu-H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57">
            <a:off x="539552" y="1628800"/>
            <a:ext cx="3591853" cy="26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267744" y="486916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Szamosújvári </a:t>
            </a:r>
            <a:r>
              <a:rPr lang="hu-HU" dirty="0"/>
              <a:t>Ö</a:t>
            </a:r>
            <a:r>
              <a:rPr lang="hu-HU" dirty="0" smtClean="0"/>
              <a:t>rmény </a:t>
            </a:r>
            <a:r>
              <a:rPr lang="hu-HU" dirty="0"/>
              <a:t>K</a:t>
            </a:r>
            <a:r>
              <a:rPr lang="hu-HU" dirty="0" smtClean="0"/>
              <a:t>atolikus  templom </a:t>
            </a:r>
            <a:endParaRPr lang="hu-H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8800"/>
            <a:ext cx="2048151" cy="272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4581128"/>
            <a:ext cx="2633663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1709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Rubens kép </a:t>
            </a:r>
            <a:endParaRPr lang="hu-H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28" y="1600200"/>
            <a:ext cx="33961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93096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9227">
            <a:off x="6368379" y="4537087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5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</a:t>
            </a:r>
            <a:r>
              <a:rPr lang="hu-HU" dirty="0"/>
              <a:t>n</a:t>
            </a:r>
            <a:r>
              <a:rPr lang="hu-HU" dirty="0" smtClean="0"/>
              <a:t>ap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5616" y="1556792"/>
            <a:ext cx="6059016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000" dirty="0" smtClean="0"/>
              <a:t>Először Boncza Berta kastélyában voltunk, ahol meghallgattuk a kastély történetét és sokat megtudtunk Ady és felesége kapcsolatáról.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000" dirty="0" smtClean="0"/>
              <a:t>Utána Nagyváradon voltunk a székesegyházban, megnéztük a kincstárat, azon belül pedig Szent László hermát. Később a belvárosban látogattunk meg a </a:t>
            </a:r>
            <a:r>
              <a:rPr lang="hu-HU" sz="2000" dirty="0" smtClean="0"/>
              <a:t>nevezetességeket. Végül a </a:t>
            </a:r>
            <a:r>
              <a:rPr lang="hu-HU" sz="2000" dirty="0" smtClean="0"/>
              <a:t>belvárosban szabad foglalkozás volt egy rövid szabad sétára is lehetőség volt.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3921">
            <a:off x="6506844" y="4315250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7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Képek a 3. napról </a:t>
            </a:r>
            <a:endParaRPr lang="hu-H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4104456" cy="307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483768" y="464384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Boncza kastély </a:t>
            </a:r>
            <a:endParaRPr lang="hu-H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10" y="4509120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3373">
            <a:off x="6871620" y="4483172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8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nagyváradi székesegyház </a:t>
            </a:r>
            <a:endParaRPr lang="hu-H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253953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3740906" cy="28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293096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3768">
            <a:off x="6830614" y="4428537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46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531440"/>
            <a:ext cx="8229600" cy="1143000"/>
          </a:xfrm>
        </p:spPr>
        <p:txBody>
          <a:bodyPr/>
          <a:lstStyle/>
          <a:p>
            <a:endParaRPr lang="hu-H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5728800" cy="429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509120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8330">
            <a:off x="6599860" y="4561236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6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</a:t>
            </a:r>
            <a:r>
              <a:rPr lang="hu-HU" dirty="0"/>
              <a:t> </a:t>
            </a:r>
            <a:r>
              <a:rPr lang="hu-HU" dirty="0" smtClean="0"/>
              <a:t>székesegyház kincstára </a:t>
            </a:r>
            <a:endParaRPr lang="hu-H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2304256" cy="305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91" y="1412776"/>
            <a:ext cx="265816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" y="4221088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2403">
            <a:off x="6404593" y="4310378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4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800" dirty="0" smtClean="0"/>
              <a:t>Köszönjük a figyelmet </a:t>
            </a:r>
            <a:endParaRPr lang="hu-HU" sz="4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7" y="548680"/>
            <a:ext cx="1201737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8679"/>
            <a:ext cx="1201737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700808"/>
            <a:ext cx="518649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2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1. nap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9632" y="1057428"/>
            <a:ext cx="2952328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/>
              <a:t>Keltünk hajnali 3 órakor.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/>
              <a:t>Papírforma szerint hajnali 4-kor indultunk volna, de igazából 04:18-kor gurult ki a busz a művelődési ház előtti parkolóból.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/>
              <a:t>Körülbelül 6 órakor értünk Pestre, ahol felvettük a két új buszsofőrt és Sándor urat, az idegenvezetőt.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/>
              <a:t>11 órakor átkeltünk a határon.  </a:t>
            </a:r>
            <a:r>
              <a:rPr lang="hu-HU" sz="2000" dirty="0" smtClean="0"/>
              <a:t>       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148064" y="1415083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48064" y="1179213"/>
            <a:ext cx="29523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1.Állomásunkon   </a:t>
            </a:r>
            <a:endParaRPr lang="hu-HU" dirty="0" smtClean="0"/>
          </a:p>
          <a:p>
            <a:r>
              <a:rPr lang="hu-HU" dirty="0" smtClean="0"/>
              <a:t>- Kazinczy </a:t>
            </a:r>
            <a:r>
              <a:rPr lang="hu-HU" dirty="0" smtClean="0"/>
              <a:t>szülőházát néztük meg Érsemjénen.</a:t>
            </a:r>
          </a:p>
          <a:p>
            <a:r>
              <a:rPr lang="hu-HU" dirty="0" smtClean="0"/>
              <a:t>2. Állomásunk </a:t>
            </a:r>
          </a:p>
          <a:p>
            <a:r>
              <a:rPr lang="hu-HU" dirty="0" smtClean="0"/>
              <a:t>- A </a:t>
            </a:r>
            <a:r>
              <a:rPr lang="hu-HU" dirty="0" smtClean="0"/>
              <a:t>nagykárolyi kastély volt. Amikor beléptünk magával ragadott minket a fényes táncterem, melyet kiskorunkban a mesékben láttunk csak. </a:t>
            </a:r>
          </a:p>
          <a:p>
            <a:r>
              <a:rPr lang="hu-HU" dirty="0" smtClean="0"/>
              <a:t>3. </a:t>
            </a:r>
            <a:r>
              <a:rPr lang="hu-HU" dirty="0" smtClean="0"/>
              <a:t>Állomásunkon </a:t>
            </a:r>
            <a:endParaRPr lang="hu-HU" dirty="0" smtClean="0"/>
          </a:p>
          <a:p>
            <a:r>
              <a:rPr lang="hu-HU" dirty="0" smtClean="0"/>
              <a:t>- Ady szülőházát látogattuk </a:t>
            </a:r>
            <a:r>
              <a:rPr lang="hu-HU" dirty="0" smtClean="0"/>
              <a:t>meg Érmindszenten </a:t>
            </a:r>
            <a:r>
              <a:rPr lang="hu-HU" dirty="0" smtClean="0"/>
              <a:t>(</a:t>
            </a:r>
            <a:r>
              <a:rPr lang="hu-HU" i="1" dirty="0" smtClean="0"/>
              <a:t>Romániában Ady </a:t>
            </a:r>
            <a:r>
              <a:rPr lang="hu-HU" i="1" dirty="0" smtClean="0"/>
              <a:t>Endrének </a:t>
            </a:r>
            <a:r>
              <a:rPr lang="hu-HU" i="1" dirty="0" smtClean="0"/>
              <a:t>hívják a falut</a:t>
            </a:r>
            <a:r>
              <a:rPr lang="hu-HU" dirty="0" smtClean="0"/>
              <a:t>).</a:t>
            </a:r>
            <a:endParaRPr lang="hu-H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3569">
            <a:off x="7461303" y="5378447"/>
            <a:ext cx="16383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111">
            <a:off x="254805" y="5187274"/>
            <a:ext cx="16383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69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H="1">
            <a:off x="2915816" y="188640"/>
            <a:ext cx="2448272" cy="292894"/>
          </a:xfrm>
        </p:spPr>
        <p:txBody>
          <a:bodyPr>
            <a:noAutofit/>
          </a:bodyPr>
          <a:lstStyle/>
          <a:p>
            <a:r>
              <a:rPr lang="hu-HU" sz="2000" dirty="0" smtClean="0"/>
              <a:t>Képek az 1. napról </a:t>
            </a:r>
            <a:endParaRPr lang="hu-H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935">
            <a:off x="1027564" y="1056571"/>
            <a:ext cx="2925354" cy="21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379926" y="3530034"/>
            <a:ext cx="5897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1. Állomás Kazinczy szülőháza Érsemjén </a:t>
            </a:r>
            <a:endParaRPr lang="hu-H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66">
            <a:off x="4452714" y="897439"/>
            <a:ext cx="2988450" cy="224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8996">
            <a:off x="118556" y="4639969"/>
            <a:ext cx="1706719" cy="195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7848">
            <a:off x="6864484" y="4396171"/>
            <a:ext cx="230981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08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49006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Nagykárolyi kastély kívülről </a:t>
            </a:r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016224" cy="26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924">
            <a:off x="0" y="4400550"/>
            <a:ext cx="230981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8273">
            <a:off x="6776282" y="4400550"/>
            <a:ext cx="230981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34" y="3068960"/>
            <a:ext cx="3868490" cy="290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244" y="1338861"/>
            <a:ext cx="216130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91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36104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</a:t>
            </a:r>
            <a:r>
              <a:rPr lang="hu-HU" sz="3600" dirty="0" smtClean="0"/>
              <a:t> </a:t>
            </a:r>
            <a:r>
              <a:rPr lang="hu-HU" sz="2000" dirty="0" smtClean="0"/>
              <a:t>nagykárolyi kastély belülről </a:t>
            </a:r>
            <a:endParaRPr lang="hu-HU" sz="20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253">
            <a:off x="418315" y="1471121"/>
            <a:ext cx="2736304" cy="205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53569"/>
            <a:ext cx="2664296" cy="199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766" y="3861048"/>
            <a:ext cx="393447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77072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86274"/>
            <a:ext cx="26336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69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Ady Endre szülőháza Érmindszent </a:t>
            </a:r>
            <a:endParaRPr lang="hu-HU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7267"/>
            <a:ext cx="226936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899592" y="46531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Ady szobra a szülőháza előtt</a:t>
            </a:r>
            <a:endParaRPr lang="hu-H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66" y="1268760"/>
            <a:ext cx="4300537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004048" y="50224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Szoba amelyben született </a:t>
            </a:r>
            <a:endParaRPr lang="hu-H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365104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52" y="4941168"/>
            <a:ext cx="2633663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3947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nap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87624" y="1340768"/>
            <a:ext cx="7056784" cy="475252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hu-HU" sz="1800" dirty="0" smtClean="0"/>
              <a:t>1. állomásunk Szamosújvár volt, ahol megtekintettük Rózsa Sándor síremlékét.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/>
              <a:t>2. állomásunk </a:t>
            </a:r>
            <a:r>
              <a:rPr lang="hu-HU" sz="1800" dirty="0"/>
              <a:t>K</a:t>
            </a:r>
            <a:r>
              <a:rPr lang="hu-HU" sz="1800" dirty="0" smtClean="0"/>
              <a:t>olozsvár volt, ahol Mátyás király lovas szobrát, szülőházát  tekintettük meg. Kolozsvár főterén a Szent Mihály </a:t>
            </a:r>
            <a:r>
              <a:rPr lang="hu-HU" sz="1800" dirty="0" smtClean="0"/>
              <a:t>templom  történetét  ismerhettük  meg . </a:t>
            </a:r>
            <a:r>
              <a:rPr lang="hu-HU" sz="1800" dirty="0" smtClean="0"/>
              <a:t>Majd a kolozsvári házsongárdi temetőbe mentünk.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/>
              <a:t>3. állomásunk Válaszúton volt, ahol Kallós Zoltán néprajzi gyűjteményét tekintettük meg. A tárlatvezetés után kézműves foglalkozáson vettünk részt a helyi iskolában </a:t>
            </a:r>
            <a:r>
              <a:rPr lang="hu-HU" sz="1800" dirty="0" smtClean="0"/>
              <a:t>, ahol </a:t>
            </a:r>
            <a:r>
              <a:rPr lang="hu-HU" sz="1800" dirty="0" smtClean="0"/>
              <a:t>tányért festettünk népi motívumokkal.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 smtClean="0"/>
              <a:t>4. állomásunk Szamosújváron volt. Itt a Szamosújvári örmény templomot néztünk meg. </a:t>
            </a:r>
            <a:r>
              <a:rPr lang="hu-HU" sz="1800" dirty="0"/>
              <a:t>A</a:t>
            </a:r>
            <a:r>
              <a:rPr lang="hu-HU" sz="1800" dirty="0" smtClean="0"/>
              <a:t> helyi pap tartott előadást a templom történetéről, majd megtekintettük az eredeti Rubens képet        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hu-H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46722"/>
            <a:ext cx="26336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118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Képek a 2. napról </a:t>
            </a:r>
            <a:endParaRPr lang="hu-H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552315" cy="34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835696" y="508518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Megemlékezés Rózsa Sándorról </a:t>
            </a:r>
            <a:endParaRPr lang="hu-H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9891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32984"/>
            <a:ext cx="26336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1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Kolozsvár </a:t>
            </a:r>
            <a:endParaRPr lang="hu-H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64975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95536" y="4293096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Mátyás király szobra és a </a:t>
            </a:r>
            <a:r>
              <a:rPr lang="hu-HU" sz="1400" dirty="0" smtClean="0"/>
              <a:t>Szent </a:t>
            </a:r>
            <a:r>
              <a:rPr lang="hu-HU" sz="1400" dirty="0" smtClean="0"/>
              <a:t>Mihály templom </a:t>
            </a:r>
            <a:endParaRPr lang="hu-HU" sz="1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45307"/>
            <a:ext cx="422602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355976" y="4874736"/>
            <a:ext cx="415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Szent Mihály templom </a:t>
            </a:r>
            <a:endParaRPr lang="hu-H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7733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00873"/>
            <a:ext cx="26336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0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278</TotalTime>
  <Words>354</Words>
  <Application>Microsoft Office PowerPoint</Application>
  <PresentationFormat>Diavetítés a képernyőre (4:3 oldalarány)</PresentationFormat>
  <Paragraphs>43</Paragraphs>
  <Slides>18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Office-téma</vt:lpstr>
      <vt:lpstr>Erdélyben jártunk </vt:lpstr>
      <vt:lpstr>1. nap </vt:lpstr>
      <vt:lpstr>Képek az 1. napról </vt:lpstr>
      <vt:lpstr>Nagykárolyi kastély kívülről </vt:lpstr>
      <vt:lpstr>A nagykárolyi kastély belülről </vt:lpstr>
      <vt:lpstr>Ady Endre szülőháza Érmindszent </vt:lpstr>
      <vt:lpstr>2. nap </vt:lpstr>
      <vt:lpstr>Képek a 2. napról </vt:lpstr>
      <vt:lpstr>Kolozsvár </vt:lpstr>
      <vt:lpstr>Válaszút </vt:lpstr>
      <vt:lpstr>Szamosújvár   </vt:lpstr>
      <vt:lpstr>A Rubens kép </vt:lpstr>
      <vt:lpstr>3. nap </vt:lpstr>
      <vt:lpstr>Képek a 3. napról </vt:lpstr>
      <vt:lpstr>A nagyváradi székesegyház </vt:lpstr>
      <vt:lpstr>PowerPoint bemutató</vt:lpstr>
      <vt:lpstr>A székesegyház kincstára 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tanulo</dc:creator>
  <cp:lastModifiedBy>tanulo</cp:lastModifiedBy>
  <cp:revision>27</cp:revision>
  <dcterms:created xsi:type="dcterms:W3CDTF">2015-06-08T08:36:47Z</dcterms:created>
  <dcterms:modified xsi:type="dcterms:W3CDTF">2015-06-10T08:10:29Z</dcterms:modified>
</cp:coreProperties>
</file>