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3571EB-78C8-44A0-88DF-A09A9477D094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97EFA7-B9F1-4FEE-BD2C-467FC78A5A0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latin typeface="Broadway" panose="04040905080B02020502" pitchFamily="82" charset="0"/>
              </a:rPr>
              <a:t>Határtalanul pályázat </a:t>
            </a:r>
            <a:endParaRPr lang="hu-HU" sz="3200" dirty="0">
              <a:latin typeface="Broadway" panose="04040905080B020205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>
                <a:latin typeface="Arial Rounded MT Bold" panose="020F0704030504030204" pitchFamily="34" charset="0"/>
              </a:rPr>
              <a:t>Erdélyi utazás</a:t>
            </a:r>
            <a:endParaRPr lang="hu-HU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Gyerünk Válaszútra!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Kallós Zoltán néprajzi gyűjteményét néztük meg, ami nagyon szép és érdekes volt, hiszen különböző tájak népviseletét ismerhettük meg.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Aztán tányért festettünk.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484554" cy="33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Utunk ismét Szamosújvárra  vezetett.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Először fagylaltozni mentünk, majd megnéztünk egy templomot.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72746"/>
            <a:ext cx="2430520" cy="32390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797">
            <a:off x="5529289" y="2959520"/>
            <a:ext cx="2459677" cy="32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utolsó vacsora!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Sanyi bácsi vacsora után táncra perdült és megmutatta széki tánctudását amit mindenki „örömmel” fogadott :D.</a:t>
            </a:r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384376" cy="25352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95705"/>
            <a:ext cx="3348840" cy="2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Széki táncház megismerése…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69">
            <a:off x="899119" y="2338347"/>
            <a:ext cx="2027208" cy="270159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509120"/>
            <a:ext cx="2495495" cy="18709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529">
            <a:off x="6393614" y="2483071"/>
            <a:ext cx="2157872" cy="16177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00" y="3068960"/>
            <a:ext cx="4128766" cy="30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hu-HU" sz="6600" dirty="0" smtClean="0"/>
              <a:t>3.nap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Ezt a napot a </a:t>
            </a:r>
            <a:r>
              <a:rPr lang="hu-HU" sz="2000" dirty="0"/>
              <a:t>K</a:t>
            </a:r>
            <a:r>
              <a:rPr lang="hu-HU" sz="2000" dirty="0" smtClean="0"/>
              <a:t>örösfői vásárban kezdtük ahol mindenki kedvére költekezhetett. Sokan vettek cuki plüss kisbárányokat.</a:t>
            </a:r>
          </a:p>
          <a:p>
            <a:r>
              <a:rPr lang="hu-HU" sz="2000" dirty="0" smtClean="0"/>
              <a:t>Utána </a:t>
            </a:r>
            <a:r>
              <a:rPr lang="hu-HU" sz="2000" dirty="0" err="1" smtClean="0"/>
              <a:t>Csucsára</a:t>
            </a:r>
            <a:r>
              <a:rPr lang="hu-HU" sz="2000" dirty="0" smtClean="0"/>
              <a:t> mentünk ahol, </a:t>
            </a:r>
            <a:r>
              <a:rPr lang="hu-HU" sz="2000" dirty="0" smtClean="0"/>
              <a:t>Csinszkának, </a:t>
            </a:r>
            <a:r>
              <a:rPr lang="hu-HU" sz="2000" dirty="0" smtClean="0"/>
              <a:t>Ady feleségének szülőházát találtuk.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9" y="4031969"/>
            <a:ext cx="3240360" cy="243112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7582" y="764704"/>
            <a:ext cx="1619199" cy="19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53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gyönyörű szép Királyhágó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hu-HU" dirty="0" smtClean="0"/>
              <a:t>Utazásunk egyik legszebb helyszíne volt. Mindenkinek ez tetszett a legjobban. Ezen a helyen készült a legtöbb fotó, mindenki számtalan képet csinált.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936197" cy="29510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267">
            <a:off x="5415833" y="3042753"/>
            <a:ext cx="2517906" cy="33555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3892427" cy="2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Utazásunk utolsó délutánját Nagyváradon töltöttük. Számtalan nevezetességet néztünk meg.</a:t>
            </a:r>
            <a:r>
              <a:rPr lang="hu-HU" sz="280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Püspöki </a:t>
            </a:r>
            <a:r>
              <a:rPr lang="hu-HU" dirty="0" smtClean="0"/>
              <a:t>Székesegyház – kincstár - Szent </a:t>
            </a:r>
            <a:r>
              <a:rPr lang="hu-HU" dirty="0"/>
              <a:t>László </a:t>
            </a:r>
            <a:r>
              <a:rPr lang="hu-HU" dirty="0" smtClean="0"/>
              <a:t>szobor</a:t>
            </a:r>
          </a:p>
          <a:p>
            <a:r>
              <a:rPr lang="hu-HU" dirty="0" smtClean="0"/>
              <a:t>Kanonok sor</a:t>
            </a:r>
          </a:p>
          <a:p>
            <a:r>
              <a:rPr lang="hu-HU" dirty="0" smtClean="0"/>
              <a:t>Belváros</a:t>
            </a:r>
            <a:br>
              <a:rPr lang="hu-HU" dirty="0" smtClean="0"/>
            </a:br>
            <a:r>
              <a:rPr lang="hu-HU" dirty="0" smtClean="0"/>
              <a:t>Itt fagylaltozás várt ránk és ismét kedvünkre költhettük pénzünket. Rengeteg aranyos és különleges galambot láttunk és meg is etettük őket.</a:t>
            </a:r>
          </a:p>
          <a:p>
            <a:pPr marL="6858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96752"/>
            <a:ext cx="9822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4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ym typeface="Wingdings"/>
              </a:rPr>
              <a:t></a:t>
            </a:r>
            <a:r>
              <a:rPr lang="hu-HU" dirty="0" smtClean="0"/>
              <a:t>Képek Nagyváradról</a:t>
            </a:r>
            <a:r>
              <a:rPr lang="hu-HU" dirty="0" smtClean="0">
                <a:sym typeface="Wingdings"/>
              </a:rPr>
              <a:t>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1743075" cy="26193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555">
            <a:off x="969885" y="1935708"/>
            <a:ext cx="1769286" cy="23578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443">
            <a:off x="5742817" y="1787268"/>
            <a:ext cx="2687589" cy="20149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96" y="3767572"/>
            <a:ext cx="1944216" cy="25909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052">
            <a:off x="3690449" y="3942842"/>
            <a:ext cx="3027954" cy="22709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758">
            <a:off x="568855" y="4199038"/>
            <a:ext cx="2929522" cy="21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O: </a:t>
            </a:r>
            <a:r>
              <a:rPr lang="hu-HU" u="sng" dirty="0" smtClean="0"/>
              <a:t>Út hazafelé </a:t>
            </a:r>
            <a:r>
              <a:rPr lang="hu-HU" dirty="0" smtClean="0"/>
              <a:t>:O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140">
            <a:off x="858742" y="2559412"/>
            <a:ext cx="3552922" cy="266369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732">
            <a:off x="5120943" y="2221650"/>
            <a:ext cx="3347366" cy="25095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61295"/>
            <a:ext cx="3167822" cy="23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2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899592" y="692696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Köszönjük, hogy megnéztétek! </a:t>
            </a:r>
            <a:r>
              <a:rPr lang="hu-HU" sz="3600" dirty="0" smtClean="0">
                <a:sym typeface="Wingdings" panose="05000000000000000000" pitchFamily="2" charset="2"/>
              </a:rPr>
              <a:t>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68580" indent="0" algn="ctr">
              <a:buNone/>
            </a:pPr>
            <a:r>
              <a:rPr lang="hu-HU" dirty="0">
                <a:sym typeface="Wingdings"/>
              </a:rPr>
              <a:t>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Készítette:</a:t>
            </a:r>
          </a:p>
          <a:p>
            <a:pPr marL="68580" indent="0" algn="ctr">
              <a:buNone/>
            </a:pPr>
            <a:r>
              <a:rPr lang="hu-HU" dirty="0" smtClean="0"/>
              <a:t> Németh Fanni Eszter</a:t>
            </a:r>
            <a:br>
              <a:rPr lang="hu-HU" dirty="0" smtClean="0"/>
            </a:br>
            <a:r>
              <a:rPr lang="hu-HU" dirty="0" err="1" smtClean="0"/>
              <a:t>Kalotai</a:t>
            </a:r>
            <a:r>
              <a:rPr lang="hu-HU" dirty="0" smtClean="0"/>
              <a:t> Írisz Virág</a:t>
            </a:r>
            <a:br>
              <a:rPr lang="hu-HU" dirty="0" smtClean="0"/>
            </a:br>
            <a:r>
              <a:rPr lang="hu-HU" dirty="0" smtClean="0"/>
              <a:t>Varga Petra</a:t>
            </a:r>
            <a:br>
              <a:rPr lang="hu-HU" dirty="0" smtClean="0"/>
            </a:br>
            <a:r>
              <a:rPr lang="hu-HU" dirty="0" smtClean="0"/>
              <a:t>Jakab Boglárka</a:t>
            </a:r>
            <a:br>
              <a:rPr lang="hu-HU" dirty="0" smtClean="0"/>
            </a:br>
            <a:r>
              <a:rPr lang="hu-HU" dirty="0" smtClean="0">
                <a:sym typeface="Wingdings"/>
              </a:rPr>
              <a:t></a:t>
            </a:r>
            <a:endParaRPr lang="hu-HU" dirty="0" smtClean="0"/>
          </a:p>
          <a:p>
            <a:pPr marL="68580" indent="0" algn="ctr">
              <a:buNone/>
            </a:pPr>
            <a:endParaRPr lang="hu-HU" dirty="0"/>
          </a:p>
          <a:p>
            <a:pPr marL="68580" indent="0" algn="ctr">
              <a:buNone/>
            </a:pP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69" y="4581128"/>
            <a:ext cx="3324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1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Útvonalunk</a:t>
            </a:r>
            <a:r>
              <a:rPr lang="hu-HU" dirty="0" smtClean="0">
                <a:sym typeface="Wingdings"/>
              </a:rPr>
              <a:t> - 1364 km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99729" cy="44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89000"/>
            <a:ext cx="6807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8000" dirty="0" smtClean="0"/>
              <a:t>Indulás </a:t>
            </a:r>
            <a:endParaRPr lang="hu-HU" sz="8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latin typeface="Arial Rounded MT Bold" panose="020F0704030504030204" pitchFamily="34" charset="0"/>
              </a:rPr>
              <a:t>Fél négykor gyülekeztünk a </a:t>
            </a:r>
            <a:r>
              <a:rPr lang="hu-HU" sz="2000" dirty="0" smtClean="0">
                <a:latin typeface="Arial Rounded MT Bold" panose="020F0704030504030204" pitchFamily="34" charset="0"/>
              </a:rPr>
              <a:t>művelődési </a:t>
            </a:r>
            <a:r>
              <a:rPr lang="hu-HU" sz="2000" dirty="0" smtClean="0">
                <a:latin typeface="Arial Rounded MT Bold" panose="020F0704030504030204" pitchFamily="34" charset="0"/>
              </a:rPr>
              <a:t>ház előtt. Mindenki nagyon izgatott volt, majd 4-kor a buszunk megkezdte a hosszú útját.</a:t>
            </a:r>
          </a:p>
          <a:p>
            <a:r>
              <a:rPr lang="hu-HU" sz="2000" dirty="0" smtClean="0">
                <a:latin typeface="Arial Rounded MT Bold" panose="020F0704030504030204" pitchFamily="34" charset="0"/>
              </a:rPr>
              <a:t>Budapesten megismerkedtünk Sándorral, az idegenvezetőnkkel</a:t>
            </a:r>
          </a:p>
          <a:p>
            <a:r>
              <a:rPr lang="hu-HU" sz="2000" dirty="0" smtClean="0">
                <a:latin typeface="Arial Rounded MT Bold" panose="020F0704030504030204" pitchFamily="34" charset="0"/>
              </a:rPr>
              <a:t>A határhoz </a:t>
            </a:r>
            <a:r>
              <a:rPr lang="hu-HU" sz="2000" dirty="0">
                <a:latin typeface="Arial Rounded MT Bold" panose="020F0704030504030204" pitchFamily="34" charset="0"/>
              </a:rPr>
              <a:t>érve mindenki</a:t>
            </a:r>
            <a:br>
              <a:rPr lang="hu-HU" sz="2000" dirty="0">
                <a:latin typeface="Arial Rounded MT Bold" panose="020F0704030504030204" pitchFamily="34" charset="0"/>
              </a:rPr>
            </a:br>
            <a:r>
              <a:rPr lang="hu-HU" sz="2000" dirty="0">
                <a:latin typeface="Arial Rounded MT Bold" panose="020F0704030504030204" pitchFamily="34" charset="0"/>
              </a:rPr>
              <a:t>fegyelmezetten </a:t>
            </a:r>
            <a:r>
              <a:rPr lang="hu-HU" sz="2000" dirty="0" smtClean="0">
                <a:latin typeface="Arial Rounded MT Bold" panose="020F0704030504030204" pitchFamily="34" charset="0"/>
              </a:rPr>
              <a:t>viselkedett, így</a:t>
            </a:r>
            <a:r>
              <a:rPr lang="hu-HU" sz="2000" dirty="0">
                <a:latin typeface="Arial Rounded MT Bold" panose="020F0704030504030204" pitchFamily="34" charset="0"/>
              </a:rPr>
              <a:t/>
            </a:r>
            <a:br>
              <a:rPr lang="hu-HU" sz="2000" dirty="0">
                <a:latin typeface="Arial Rounded MT Bold" panose="020F0704030504030204" pitchFamily="34" charset="0"/>
              </a:rPr>
            </a:br>
            <a:r>
              <a:rPr lang="hu-HU" sz="2000" dirty="0" smtClean="0">
                <a:latin typeface="Arial Rounded MT Bold" panose="020F0704030504030204" pitchFamily="34" charset="0"/>
              </a:rPr>
              <a:t> </a:t>
            </a:r>
            <a:r>
              <a:rPr lang="hu-HU" sz="2000" dirty="0" smtClean="0">
                <a:latin typeface="Arial Rounded MT Bold" panose="020F0704030504030204" pitchFamily="34" charset="0"/>
              </a:rPr>
              <a:t>hamar </a:t>
            </a:r>
            <a:r>
              <a:rPr lang="hu-HU" sz="2000" dirty="0" smtClean="0">
                <a:latin typeface="Arial Rounded MT Bold" panose="020F0704030504030204" pitchFamily="34" charset="0"/>
              </a:rPr>
              <a:t>átengedtek minket.</a:t>
            </a:r>
          </a:p>
          <a:p>
            <a:r>
              <a:rPr lang="hu-HU" sz="2000" dirty="0" smtClean="0">
                <a:latin typeface="Arial Rounded MT Bold" panose="020F0704030504030204" pitchFamily="34" charset="0"/>
              </a:rPr>
              <a:t>Ezután már nem sok kellett az 1. </a:t>
            </a:r>
            <a:br>
              <a:rPr lang="hu-HU" sz="2000" dirty="0" smtClean="0">
                <a:latin typeface="Arial Rounded MT Bold" panose="020F0704030504030204" pitchFamily="34" charset="0"/>
              </a:rPr>
            </a:br>
            <a:r>
              <a:rPr lang="hu-HU" sz="2000" dirty="0" smtClean="0">
                <a:latin typeface="Arial Rounded MT Bold" panose="020F0704030504030204" pitchFamily="34" charset="0"/>
              </a:rPr>
              <a:t>állomásig.</a:t>
            </a:r>
            <a:endParaRPr lang="hu-HU" sz="2000" dirty="0">
              <a:latin typeface="Arial Rounded MT Bold" panose="020F070403050403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2590323" cy="26629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9601" y="748071"/>
            <a:ext cx="1083147" cy="131277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20689"/>
            <a:ext cx="11521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720080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/>
              <a:t>1. nap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079823" y="1682496"/>
            <a:ext cx="3419856" cy="3493008"/>
          </a:xfrm>
        </p:spPr>
        <p:txBody>
          <a:bodyPr>
            <a:normAutofit/>
          </a:bodyPr>
          <a:lstStyle/>
          <a:p>
            <a:endParaRPr lang="hu-HU" sz="2000" dirty="0" smtClean="0"/>
          </a:p>
          <a:p>
            <a:r>
              <a:rPr lang="hu-HU" sz="2000" dirty="0"/>
              <a:t>Ezután Nagykárolyra utaztunk, ahol megnéztük a Károlyi kastélyt. </a:t>
            </a:r>
            <a:endParaRPr lang="hu-HU" sz="2000" dirty="0" smtClean="0"/>
          </a:p>
          <a:p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Először </a:t>
            </a:r>
            <a:r>
              <a:rPr lang="hu-HU" sz="2000" dirty="0"/>
              <a:t>Kazinczy szülőházát tekintettük meg </a:t>
            </a:r>
            <a:r>
              <a:rPr lang="hu-HU" sz="2000" dirty="0" err="1" smtClean="0"/>
              <a:t>Érsemjénen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429000"/>
            <a:ext cx="3744103" cy="28070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0722"/>
            <a:ext cx="3528392" cy="26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tx1"/>
                </a:solidFill>
              </a:rPr>
              <a:t>Érmindszenten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sz="3600" dirty="0">
                <a:solidFill>
                  <a:schemeClr val="tx1"/>
                </a:solidFill>
              </a:rPr>
              <a:t>Ady szüleinek sírját tettük rendbe.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964">
            <a:off x="5065825" y="1790522"/>
            <a:ext cx="3051061" cy="40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022">
            <a:off x="1298302" y="1912260"/>
            <a:ext cx="3170935" cy="422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0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Indulás a szállásra!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Nagyon hosszú út állt még előttünk, de mikor odaértünk finom vacsorával fogadtak bennünket, viszont minden csoportnak más-más helyen volt a szállása.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933056"/>
            <a:ext cx="3204126" cy="2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4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dirty="0" smtClean="0"/>
              <a:t>2.nap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első úti célunk szamosújvári temető volt, ahol meglátogattuk Rózsa Sándor sírját. Sanyi bácsi az idegenvezető beszélt nekünk Rózsa Sándor életéről.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3960440" cy="29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 Kolozsvár!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Itt híres nevezetességeket tekintettünk meg.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791">
            <a:off x="877196" y="3164986"/>
            <a:ext cx="3552010" cy="26630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26">
            <a:off x="4913203" y="3193495"/>
            <a:ext cx="3605123" cy="27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Képek Kolozsvárról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567">
            <a:off x="827584" y="2276872"/>
            <a:ext cx="1857543" cy="247548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5" y="2132856"/>
            <a:ext cx="3167822" cy="23749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5" y="4274971"/>
            <a:ext cx="2952328" cy="22134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984">
            <a:off x="6036863" y="3067409"/>
            <a:ext cx="2421137" cy="26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271</TotalTime>
  <Words>302</Words>
  <Application>Microsoft Office PowerPoint</Application>
  <PresentationFormat>Diavetítés a képernyőre (4:3 oldalarány)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Austin</vt:lpstr>
      <vt:lpstr>Határtalanul pályázat </vt:lpstr>
      <vt:lpstr>Útvonalunk - 1364 km</vt:lpstr>
      <vt:lpstr>Indulás </vt:lpstr>
      <vt:lpstr>1. nap</vt:lpstr>
      <vt:lpstr>Érmindszenten Ady szüleinek sírját tettük rendbe.</vt:lpstr>
      <vt:lpstr>Indulás a szállásra!</vt:lpstr>
      <vt:lpstr>2.nap</vt:lpstr>
      <vt:lpstr>Irány Kolozsvár!</vt:lpstr>
      <vt:lpstr>Képek Kolozsvárról</vt:lpstr>
      <vt:lpstr>Gyerünk Válaszútra!</vt:lpstr>
      <vt:lpstr>Utunk ismét Szamosújvárra  vezetett.</vt:lpstr>
      <vt:lpstr>Az utolsó vacsora!</vt:lpstr>
      <vt:lpstr>Széki táncház megismerése…</vt:lpstr>
      <vt:lpstr>3.nap</vt:lpstr>
      <vt:lpstr>A gyönyörű szép Királyhágó</vt:lpstr>
      <vt:lpstr>Utazásunk utolsó délutánját Nagyváradon töltöttük. Számtalan nevezetességet néztünk meg.</vt:lpstr>
      <vt:lpstr>Képek Nagyváradról</vt:lpstr>
      <vt:lpstr>O: Út hazafelé :O</vt:lpstr>
      <vt:lpstr>Köszönjük, hogy megnéztétek! 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pályázat</dc:title>
  <dc:creator>tanulo</dc:creator>
  <cp:lastModifiedBy>tanulo</cp:lastModifiedBy>
  <cp:revision>23</cp:revision>
  <dcterms:created xsi:type="dcterms:W3CDTF">2015-06-08T08:33:46Z</dcterms:created>
  <dcterms:modified xsi:type="dcterms:W3CDTF">2015-06-10T08:18:25Z</dcterms:modified>
</cp:coreProperties>
</file>