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71" r:id="rId17"/>
    <p:sldId id="270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6" autoAdjust="0"/>
    <p:restoredTop sz="94660"/>
  </p:normalViewPr>
  <p:slideViewPr>
    <p:cSldViewPr>
      <p:cViewPr>
        <p:scale>
          <a:sx n="60" d="100"/>
          <a:sy n="60" d="100"/>
        </p:scale>
        <p:origin x="-1878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2B73A-998B-4413-84BF-A6F1FC876F60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60F442EE-52B8-4AFB-9378-F451A271EEC9}">
      <dgm:prSet/>
      <dgm:spPr/>
      <dgm:t>
        <a:bodyPr/>
        <a:lstStyle/>
        <a:p>
          <a:pPr rtl="0"/>
          <a:r>
            <a:rPr lang="hu-HU" i="1" dirty="0" smtClean="0">
              <a:solidFill>
                <a:schemeClr val="accent4">
                  <a:lumMod val="10000"/>
                </a:schemeClr>
              </a:solidFill>
            </a:rPr>
            <a:t>Kolozsváron több mindent meglátogattunk:</a:t>
          </a:r>
          <a:br>
            <a:rPr lang="hu-HU" i="1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hu-HU" i="1" dirty="0" smtClean="0">
              <a:solidFill>
                <a:schemeClr val="accent4">
                  <a:lumMod val="10000"/>
                </a:schemeClr>
              </a:solidFill>
            </a:rPr>
            <a:t>-Mátyás király szobrát</a:t>
          </a:r>
          <a:br>
            <a:rPr lang="hu-HU" i="1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hu-HU" i="1" dirty="0" smtClean="0">
              <a:solidFill>
                <a:schemeClr val="accent4">
                  <a:lumMod val="10000"/>
                </a:schemeClr>
              </a:solidFill>
            </a:rPr>
            <a:t>-Szentmihály templomot</a:t>
          </a:r>
          <a:br>
            <a:rPr lang="hu-HU" i="1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hu-HU" i="1" dirty="0" smtClean="0">
              <a:solidFill>
                <a:schemeClr val="accent4">
                  <a:lumMod val="10000"/>
                </a:schemeClr>
              </a:solidFill>
            </a:rPr>
            <a:t>-Mályás király szülőházát</a:t>
          </a:r>
          <a:br>
            <a:rPr lang="hu-HU" i="1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hu-HU" i="1" dirty="0" smtClean="0">
              <a:solidFill>
                <a:schemeClr val="accent4">
                  <a:lumMod val="10000"/>
                </a:schemeClr>
              </a:solidFill>
            </a:rPr>
            <a:t>-Házsongárdi temetőt ahol megnéztük Dsida Jenő és Apáczai Csere János sírját</a:t>
          </a:r>
          <a:r>
            <a:rPr lang="hu-HU" i="1" dirty="0" smtClean="0"/>
            <a:t>.</a:t>
          </a:r>
          <a:endParaRPr lang="hu-HU" dirty="0"/>
        </a:p>
      </dgm:t>
    </dgm:pt>
    <dgm:pt modelId="{FAF6F6BF-4195-4B87-845C-F907A9403708}" type="parTrans" cxnId="{278509B1-CFEB-4D52-B882-52F94C668ACD}">
      <dgm:prSet/>
      <dgm:spPr/>
      <dgm:t>
        <a:bodyPr/>
        <a:lstStyle/>
        <a:p>
          <a:endParaRPr lang="hu-HU"/>
        </a:p>
      </dgm:t>
    </dgm:pt>
    <dgm:pt modelId="{063F6A93-665B-4455-A127-99CAA390DC93}" type="sibTrans" cxnId="{278509B1-CFEB-4D52-B882-52F94C668ACD}">
      <dgm:prSet/>
      <dgm:spPr/>
      <dgm:t>
        <a:bodyPr/>
        <a:lstStyle/>
        <a:p>
          <a:endParaRPr lang="hu-HU"/>
        </a:p>
      </dgm:t>
    </dgm:pt>
    <dgm:pt modelId="{D5F15F2C-BB1E-40BD-8393-144DF33311CC}" type="pres">
      <dgm:prSet presAssocID="{3782B73A-998B-4413-84BF-A6F1FC876F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53FA1E1-EE3C-4659-B019-9176B3F51709}" type="pres">
      <dgm:prSet presAssocID="{60F442EE-52B8-4AFB-9378-F451A271EEC9}" presName="node" presStyleLbl="node1" presStyleIdx="0" presStyleCnt="1" custRadScaleRad="99444" custRadScaleInc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78509B1-CFEB-4D52-B882-52F94C668ACD}" srcId="{3782B73A-998B-4413-84BF-A6F1FC876F60}" destId="{60F442EE-52B8-4AFB-9378-F451A271EEC9}" srcOrd="0" destOrd="0" parTransId="{FAF6F6BF-4195-4B87-845C-F907A9403708}" sibTransId="{063F6A93-665B-4455-A127-99CAA390DC93}"/>
    <dgm:cxn modelId="{DF4E4E27-8D8C-4F5B-8C0C-EC504F972E62}" type="presOf" srcId="{60F442EE-52B8-4AFB-9378-F451A271EEC9}" destId="{453FA1E1-EE3C-4659-B019-9176B3F51709}" srcOrd="0" destOrd="0" presId="urn:microsoft.com/office/officeart/2005/8/layout/cycle2"/>
    <dgm:cxn modelId="{4D0A83A5-4D1F-4B8E-AB3A-6B1FE4C25E93}" type="presOf" srcId="{3782B73A-998B-4413-84BF-A6F1FC876F60}" destId="{D5F15F2C-BB1E-40BD-8393-144DF33311CC}" srcOrd="0" destOrd="0" presId="urn:microsoft.com/office/officeart/2005/8/layout/cycle2"/>
    <dgm:cxn modelId="{ECFDF1A1-5664-4F12-AAB2-57C9E46ACF4F}" type="presParOf" srcId="{D5F15F2C-BB1E-40BD-8393-144DF33311CC}" destId="{453FA1E1-EE3C-4659-B019-9176B3F517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FA1E1-EE3C-4659-B019-9176B3F51709}">
      <dsp:nvSpPr>
        <dsp:cNvPr id="0" name=""/>
        <dsp:cNvSpPr/>
      </dsp:nvSpPr>
      <dsp:spPr>
        <a:xfrm>
          <a:off x="936057" y="299"/>
          <a:ext cx="5395325" cy="5395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i="1" kern="1200" dirty="0" smtClean="0">
              <a:solidFill>
                <a:schemeClr val="accent4">
                  <a:lumMod val="10000"/>
                </a:schemeClr>
              </a:solidFill>
            </a:rPr>
            <a:t>Kolozsváron több mindent meglátogattunk:</a:t>
          </a:r>
          <a:br>
            <a:rPr lang="hu-HU" sz="2500" i="1" kern="1200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hu-HU" sz="2500" i="1" kern="1200" dirty="0" smtClean="0">
              <a:solidFill>
                <a:schemeClr val="accent4">
                  <a:lumMod val="10000"/>
                </a:schemeClr>
              </a:solidFill>
            </a:rPr>
            <a:t>-Mátyás király szobrát</a:t>
          </a:r>
          <a:br>
            <a:rPr lang="hu-HU" sz="2500" i="1" kern="1200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hu-HU" sz="2500" i="1" kern="1200" dirty="0" smtClean="0">
              <a:solidFill>
                <a:schemeClr val="accent4">
                  <a:lumMod val="10000"/>
                </a:schemeClr>
              </a:solidFill>
            </a:rPr>
            <a:t>-Szentmihály templomot</a:t>
          </a:r>
          <a:br>
            <a:rPr lang="hu-HU" sz="2500" i="1" kern="1200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hu-HU" sz="2500" i="1" kern="1200" dirty="0" smtClean="0">
              <a:solidFill>
                <a:schemeClr val="accent4">
                  <a:lumMod val="10000"/>
                </a:schemeClr>
              </a:solidFill>
            </a:rPr>
            <a:t>-Mályás király szülőházát</a:t>
          </a:r>
          <a:br>
            <a:rPr lang="hu-HU" sz="2500" i="1" kern="1200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hu-HU" sz="2500" i="1" kern="1200" dirty="0" smtClean="0">
              <a:solidFill>
                <a:schemeClr val="accent4">
                  <a:lumMod val="10000"/>
                </a:schemeClr>
              </a:solidFill>
            </a:rPr>
            <a:t>-Házsongárdi temetőt ahol megnéztük Dsida Jenő és Apáczai Csere János sírját</a:t>
          </a:r>
          <a:r>
            <a:rPr lang="hu-HU" sz="2500" i="1" kern="1200" dirty="0" smtClean="0"/>
            <a:t>.</a:t>
          </a:r>
          <a:endParaRPr lang="hu-HU" sz="2500" kern="1200" dirty="0"/>
        </a:p>
      </dsp:txBody>
      <dsp:txXfrm>
        <a:off x="1726184" y="790426"/>
        <a:ext cx="3815071" cy="3815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B418916-CA28-4335-9691-CCE30FAB3ADA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E9F2F19-2676-4098-83CC-41E3E69E85BD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9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90417">
              <a:srgbClr val="85A943"/>
            </a:gs>
            <a:gs pos="80833">
              <a:srgbClr val="87AC43"/>
            </a:gs>
            <a:gs pos="44000">
              <a:srgbClr val="89AE44"/>
            </a:gs>
            <a:gs pos="24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20170837">
            <a:off x="4668319" y="740531"/>
            <a:ext cx="3864619" cy="935487"/>
          </a:xfrm>
        </p:spPr>
        <p:txBody>
          <a:bodyPr>
            <a:normAutofit fontScale="62500" lnSpcReduction="20000"/>
          </a:bodyPr>
          <a:lstStyle/>
          <a:p>
            <a:r>
              <a:rPr lang="hu-HU" sz="6600" dirty="0" smtClean="0"/>
              <a:t>2015.06.04-06</a:t>
            </a:r>
            <a:endParaRPr lang="hu-HU" sz="66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44008" y="2780928"/>
            <a:ext cx="3744416" cy="2304256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336600"/>
                </a:solidFill>
              </a:rPr>
              <a:t>IRODALMI KINCSKERESÉS ERDÉLYBEN</a:t>
            </a:r>
            <a:endParaRPr lang="hu-HU" dirty="0">
              <a:solidFill>
                <a:srgbClr val="3366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236">
            <a:off x="172377" y="1223453"/>
            <a:ext cx="4215161" cy="3161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33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196752"/>
            <a:ext cx="7416940" cy="518457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>
                    <a:lumMod val="10000"/>
                  </a:schemeClr>
                </a:solidFill>
              </a:rPr>
              <a:t>Este mikor vissza  érkeztünk a szállásra </a:t>
            </a:r>
            <a:r>
              <a:rPr lang="hu-HU" sz="2800" dirty="0" smtClean="0">
                <a:solidFill>
                  <a:schemeClr val="bg1">
                    <a:lumMod val="10000"/>
                  </a:schemeClr>
                </a:solidFill>
              </a:rPr>
              <a:t>totós </a:t>
            </a:r>
            <a:r>
              <a:rPr lang="hu-HU" sz="2800" dirty="0" smtClean="0">
                <a:solidFill>
                  <a:schemeClr val="bg1">
                    <a:lumMod val="10000"/>
                  </a:schemeClr>
                </a:solidFill>
              </a:rPr>
              <a:t>rejtvényeket és feladatokat töltöttünk ki.</a:t>
            </a:r>
          </a:p>
          <a:p>
            <a:r>
              <a:rPr lang="hu-HU" sz="2800" dirty="0" smtClean="0">
                <a:solidFill>
                  <a:schemeClr val="bg1">
                    <a:lumMod val="10000"/>
                  </a:schemeClr>
                </a:solidFill>
              </a:rPr>
              <a:t>Ezek után kicsit körbe néztünk a faluban.</a:t>
            </a:r>
          </a:p>
          <a:p>
            <a:r>
              <a:rPr lang="hu-HU" sz="2800" dirty="0" smtClean="0">
                <a:solidFill>
                  <a:schemeClr val="bg1">
                    <a:lumMod val="10000"/>
                  </a:schemeClr>
                </a:solidFill>
              </a:rPr>
              <a:t>Majd egy bácsi mesélte el ebbe a faluban lévő táncháznak a történetét csomó érdekes dolgot mondott el.</a:t>
            </a:r>
          </a:p>
          <a:p>
            <a:r>
              <a:rPr lang="hu-HU" sz="2800" dirty="0" smtClean="0">
                <a:solidFill>
                  <a:schemeClr val="bg1">
                    <a:lumMod val="10000"/>
                  </a:schemeClr>
                </a:solidFill>
              </a:rPr>
              <a:t>Ahol mesélte ezeket a történeteket ott körülbelül 400 pár tánc csizma lógott a fejünk felett.</a:t>
            </a:r>
          </a:p>
        </p:txBody>
      </p:sp>
    </p:spTree>
    <p:extLst>
      <p:ext uri="{BB962C8B-B14F-4D97-AF65-F5344CB8AC3E}">
        <p14:creationId xmlns:p14="http://schemas.microsoft.com/office/powerpoint/2010/main" val="18312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992" y="-571500"/>
            <a:ext cx="4032566" cy="1143000"/>
          </a:xfrm>
        </p:spPr>
        <p:txBody>
          <a:bodyPr/>
          <a:lstStyle/>
          <a:p>
            <a:pPr algn="ctr"/>
            <a:r>
              <a:rPr lang="hu-HU" dirty="0" smtClean="0"/>
              <a:t>3. Nap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836712"/>
            <a:ext cx="7056784" cy="5328592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Utolsó napunkat Körösfőn kezdtük ahol a kirakodó vásárnál nézelődtünk és vásároltunk</a:t>
            </a:r>
            <a:r>
              <a:rPr lang="hu-HU" dirty="0" smtClean="0"/>
              <a:t>.</a:t>
            </a:r>
          </a:p>
          <a:p>
            <a:pPr marL="6858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601">
            <a:off x="4905458" y="2105878"/>
            <a:ext cx="2769459" cy="1837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9389">
            <a:off x="994393" y="2718910"/>
            <a:ext cx="4645847" cy="2892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388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024744" cy="1143000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Csucsa következő állomásunk ahol a Goga múzeumot, és hallottuk Boncza Bertáról.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734">
            <a:off x="4788024" y="2348880"/>
            <a:ext cx="2746378" cy="3658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71">
            <a:off x="1187624" y="2780928"/>
            <a:ext cx="2351923" cy="3139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47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124744"/>
            <a:ext cx="6777317" cy="4661105"/>
          </a:xfrm>
        </p:spPr>
        <p:txBody>
          <a:bodyPr/>
          <a:lstStyle/>
          <a:p>
            <a:r>
              <a:rPr lang="hu-HU" dirty="0">
                <a:solidFill>
                  <a:schemeClr val="accent4">
                    <a:lumMod val="10000"/>
                  </a:schemeClr>
                </a:solidFill>
              </a:rPr>
              <a:t>Ezek után elbuszoztunk egy fénykép erejéig a Király hágóhoz.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648">
            <a:off x="1115616" y="2348880"/>
            <a:ext cx="3744416" cy="3099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648">
            <a:off x="4806269" y="2418826"/>
            <a:ext cx="3744416" cy="2468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03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0.04699 L -0.04028 0.04699 C 0.01579 0.04699 0.08472 0.11597 0.08472 0.17199 L 0.08472 0.29699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2040" y="-387424"/>
            <a:ext cx="3024454" cy="961176"/>
          </a:xfrm>
        </p:spPr>
        <p:txBody>
          <a:bodyPr>
            <a:normAutofit/>
          </a:bodyPr>
          <a:lstStyle/>
          <a:p>
            <a:r>
              <a:rPr lang="hu-HU" sz="3600" dirty="0" smtClean="0"/>
              <a:t>Nagyvárad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980728"/>
            <a:ext cx="6777317" cy="4923909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Nagyváradon a Püspöki székesegyházhoz látogattunk, és megnéztük a kincstárat is.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118">
            <a:off x="888518" y="2205530"/>
            <a:ext cx="4067803" cy="3050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329">
            <a:off x="5024106" y="2820697"/>
            <a:ext cx="3098392" cy="2323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559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-588600"/>
            <a:ext cx="3240478" cy="11772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Kananok sor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Végig sétáltunk a Kananok sor mellett,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az épület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253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méter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hosszú folyosó, 56 pillérből,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és 10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épületből áll.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44">
            <a:off x="1013351" y="2340302"/>
            <a:ext cx="2592288" cy="3888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804">
            <a:off x="3777492" y="2792528"/>
            <a:ext cx="4145465" cy="3109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97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8179" y="-328171"/>
            <a:ext cx="7024744" cy="1143000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Nagyváradon még sétálgattunk a belvárosba ahol megnéztük a Fekete Sas palotát és más építményeket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7822">
            <a:off x="4647631" y="3331920"/>
            <a:ext cx="3123684" cy="2224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630">
            <a:off x="1098871" y="3006852"/>
            <a:ext cx="3312446" cy="2490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710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45" y="-4735288"/>
            <a:ext cx="15457717" cy="11593288"/>
          </a:xfrm>
        </p:spPr>
      </p:pic>
      <p:sp>
        <p:nvSpPr>
          <p:cNvPr id="5" name="Téglalap 4"/>
          <p:cNvSpPr/>
          <p:nvPr/>
        </p:nvSpPr>
        <p:spPr>
          <a:xfrm>
            <a:off x="-1744910" y="5805264"/>
            <a:ext cx="130334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6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Köszönjük a figyelmet! </a:t>
            </a:r>
            <a:r>
              <a:rPr lang="hu-HU" sz="6000" b="1" dirty="0" smtClean="0">
                <a:ln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hu-HU" sz="60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8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-519913"/>
            <a:ext cx="6480720" cy="1702160"/>
          </a:xfrm>
        </p:spPr>
        <p:txBody>
          <a:bodyPr>
            <a:noAutofit/>
          </a:bodyPr>
          <a:lstStyle/>
          <a:p>
            <a:r>
              <a:rPr lang="hu-HU" sz="7200" b="1" dirty="0" smtClean="0">
                <a:solidFill>
                  <a:schemeClr val="accent2">
                    <a:lumMod val="75000"/>
                  </a:schemeClr>
                </a:solidFill>
              </a:rPr>
              <a:t>ÚTVONALUNK</a:t>
            </a:r>
            <a:endParaRPr lang="hu-H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82247"/>
            <a:ext cx="10297144" cy="60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2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5936" y="0"/>
            <a:ext cx="5040560" cy="620688"/>
          </a:xfrm>
        </p:spPr>
        <p:txBody>
          <a:bodyPr>
            <a:noAutofit/>
          </a:bodyPr>
          <a:lstStyle/>
          <a:p>
            <a:pPr algn="ctr"/>
            <a:r>
              <a:rPr lang="hu-H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1.Nap</a:t>
            </a:r>
            <a:endParaRPr lang="hu-H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Érsemjén: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Megnéztük Kazinczy Szülőházát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ahol megtekintettük a kiállítást és megismertük az életét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5400" dirty="0" smtClean="0"/>
          </a:p>
          <a:p>
            <a:pPr marL="0" indent="0">
              <a:buNone/>
            </a:pPr>
            <a:r>
              <a:rPr lang="hu-HU" sz="2600" dirty="0">
                <a:solidFill>
                  <a:schemeClr val="bg1">
                    <a:lumMod val="10000"/>
                  </a:schemeClr>
                </a:solidFill>
              </a:rPr>
              <a:t>M</a:t>
            </a:r>
            <a:r>
              <a:rPr lang="hu-HU" sz="2600" dirty="0" smtClean="0">
                <a:solidFill>
                  <a:schemeClr val="bg1">
                    <a:lumMod val="10000"/>
                  </a:schemeClr>
                </a:solidFill>
              </a:rPr>
              <a:t>eglátogattuk </a:t>
            </a:r>
            <a:r>
              <a:rPr lang="hu-HU" sz="2600" dirty="0" smtClean="0">
                <a:solidFill>
                  <a:schemeClr val="bg1">
                    <a:lumMod val="10000"/>
                  </a:schemeClr>
                </a:solidFill>
              </a:rPr>
              <a:t>a Károlyi kastélyt Nagykárolyon.</a:t>
            </a:r>
            <a:r>
              <a:rPr lang="hu-HU" sz="54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hu-HU" sz="54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hu-HU" sz="5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92" y="4397560"/>
            <a:ext cx="2670001" cy="2011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822">
            <a:off x="5804638" y="2130178"/>
            <a:ext cx="2155653" cy="1689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892">
            <a:off x="932164" y="4900729"/>
            <a:ext cx="2043569" cy="1357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439888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915211" y="0"/>
            <a:ext cx="8229600" cy="2606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480720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Érdminszenten megnéztük Ady kúriáját és családja sírjához virágot </a:t>
            </a:r>
            <a:r>
              <a:rPr lang="hu-H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ültettünk</a:t>
            </a:r>
            <a:r>
              <a:rPr lang="hu-H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kigazoltunk.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711">
            <a:off x="654067" y="1550046"/>
            <a:ext cx="3600400" cy="27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0825">
            <a:off x="4457796" y="2061854"/>
            <a:ext cx="4006317" cy="2618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59640"/>
            <a:ext cx="2084271" cy="2865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11195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03440" y="-171400"/>
            <a:ext cx="5040560" cy="72008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Szék szállás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4638">
            <a:off x="998133" y="3732122"/>
            <a:ext cx="1823507" cy="24381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84">
            <a:off x="4781237" y="2997985"/>
            <a:ext cx="3420335" cy="25766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5" y="1988840"/>
            <a:ext cx="2541577" cy="2541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églalap 6"/>
          <p:cNvSpPr/>
          <p:nvPr/>
        </p:nvSpPr>
        <p:spPr>
          <a:xfrm>
            <a:off x="449796" y="734410"/>
            <a:ext cx="8177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Napunk végére megérkeztünk a szállásra, Székre ahol finom vacsora várt minket.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250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6016" y="-459432"/>
            <a:ext cx="3312486" cy="1143000"/>
          </a:xfrm>
        </p:spPr>
        <p:txBody>
          <a:bodyPr/>
          <a:lstStyle/>
          <a:p>
            <a:pPr algn="ctr"/>
            <a:r>
              <a:rPr lang="hu-HU" dirty="0" smtClean="0"/>
              <a:t>2. nap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908720"/>
            <a:ext cx="7416824" cy="4824536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Meglátogattuk Rózsa Sándor temetkezési helyét, Szamosújvári temetőben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541">
            <a:off x="1187624" y="2227450"/>
            <a:ext cx="2448272" cy="3686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107">
            <a:off x="4735259" y="1959611"/>
            <a:ext cx="2576933" cy="4222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03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0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Kolozsvár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015584"/>
              </p:ext>
            </p:extLst>
          </p:nvPr>
        </p:nvGraphicFramePr>
        <p:xfrm>
          <a:off x="899592" y="764704"/>
          <a:ext cx="71287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79" y="574778"/>
            <a:ext cx="2285078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1" y="531573"/>
            <a:ext cx="2160240" cy="1627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64430"/>
            <a:ext cx="2082247" cy="1568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21699"/>
            <a:ext cx="2160240" cy="1627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2" y="4517561"/>
            <a:ext cx="2013372" cy="1516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47" y="4149080"/>
            <a:ext cx="1695263" cy="2253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59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971600" y="-29953"/>
            <a:ext cx="7024744" cy="26296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836712"/>
            <a:ext cx="7488832" cy="54006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10000"/>
                  </a:schemeClr>
                </a:solidFill>
              </a:rPr>
              <a:t>Válaszúton megnéztük Kallós Zoltánnak múzeumát, iskola látogatást is tettünk, kézműves programként Tányért festettünk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013869" cy="2002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999">
            <a:off x="5148064" y="2541764"/>
            <a:ext cx="2774603" cy="1828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155">
            <a:off x="2679017" y="4463742"/>
            <a:ext cx="2592288" cy="1587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6312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87824" y="-99392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Szamosújvár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836712"/>
            <a:ext cx="7200800" cy="54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Szamosújváron megnéztük az Örmény katolikus templomot, ahol a pap mesélt a templom történetéről.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290">
            <a:off x="1772948" y="2482418"/>
            <a:ext cx="2294489" cy="3122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889">
            <a:off x="5458075" y="2347122"/>
            <a:ext cx="2410941" cy="3198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50707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gyéni 3. séma">
      <a:dk1>
        <a:srgbClr val="4A6300"/>
      </a:dk1>
      <a:lt1>
        <a:srgbClr val="DFF7AE"/>
      </a:lt1>
      <a:dk2>
        <a:srgbClr val="DAC3AD"/>
      </a:dk2>
      <a:lt2>
        <a:srgbClr val="CFF387"/>
      </a:lt2>
      <a:accent1>
        <a:srgbClr val="FED9A6"/>
      </a:accent1>
      <a:accent2>
        <a:srgbClr val="71685A"/>
      </a:accent2>
      <a:accent3>
        <a:srgbClr val="6F9400"/>
      </a:accent3>
      <a:accent4>
        <a:srgbClr val="DFF7AE"/>
      </a:accent4>
      <a:accent5>
        <a:srgbClr val="956B43"/>
      </a:accent5>
      <a:accent6>
        <a:srgbClr val="71685A"/>
      </a:accent6>
      <a:hlink>
        <a:srgbClr val="13D333"/>
      </a:hlink>
      <a:folHlink>
        <a:srgbClr val="74A50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260</Words>
  <Application>Microsoft Office PowerPoint</Application>
  <PresentationFormat>Diavetítés a képernyőre (4:3 oldalarány)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Austin</vt:lpstr>
      <vt:lpstr>IRODALMI KINCSKERESÉS ERDÉLYBEN</vt:lpstr>
      <vt:lpstr>ÚTVONALUNK</vt:lpstr>
      <vt:lpstr>1.Nap</vt:lpstr>
      <vt:lpstr> </vt:lpstr>
      <vt:lpstr>Szék szállás</vt:lpstr>
      <vt:lpstr>2. nap</vt:lpstr>
      <vt:lpstr>Kolozsvár</vt:lpstr>
      <vt:lpstr> </vt:lpstr>
      <vt:lpstr>Szamosújvár </vt:lpstr>
      <vt:lpstr> </vt:lpstr>
      <vt:lpstr>3. Nap</vt:lpstr>
      <vt:lpstr> </vt:lpstr>
      <vt:lpstr> </vt:lpstr>
      <vt:lpstr>Nagyvárad</vt:lpstr>
      <vt:lpstr>Kananok sor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IRODALMI KINCSKERESÉS ERDÉLYBEN</dc:title>
  <dc:creator>tanulo</dc:creator>
  <cp:lastModifiedBy>tanulo</cp:lastModifiedBy>
  <cp:revision>22</cp:revision>
  <dcterms:created xsi:type="dcterms:W3CDTF">2015-06-08T08:34:16Z</dcterms:created>
  <dcterms:modified xsi:type="dcterms:W3CDTF">2015-06-10T08:21:07Z</dcterms:modified>
</cp:coreProperties>
</file>