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8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677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688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718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6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060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172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2791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1732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07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431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DFF870-2B3B-4049-BEEB-63F609FD13F8}" type="datetimeFigureOut">
              <a:rPr lang="hu-HU" smtClean="0"/>
              <a:t>2019. 01. 14.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86B49B4-6FE8-4333-9855-CEFADFA58219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19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nagy </a:t>
            </a:r>
            <a:r>
              <a:rPr lang="hu-HU" dirty="0" smtClean="0"/>
              <a:t>háború 1914-18.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7. évfolyam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363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Orosz forradalmak: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dirty="0" smtClean="0"/>
              <a:t>1905-ös forradalom: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Orosz japán háború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Önkényuralom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Muzsikok és a proletárok mérhetetlen szegénysége és jogfosztottsága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Sztrájkok, tüntetések, Patyomkin páncélos hajó lázadása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Oroszországi szociáldemokrata párt:</a:t>
            </a:r>
          </a:p>
          <a:p>
            <a:pPr marL="932688" lvl="2" indent="-457200">
              <a:buFont typeface="+mj-lt"/>
              <a:buAutoNum type="arabicPeriod"/>
            </a:pPr>
            <a:r>
              <a:rPr lang="hu-HU" dirty="0" smtClean="0"/>
              <a:t>Bolsevikok – fegyveres hatalomátvétel – vezetőjük: Lenin</a:t>
            </a:r>
          </a:p>
          <a:p>
            <a:pPr marL="932688" lvl="2" indent="-457200">
              <a:buFont typeface="+mj-lt"/>
              <a:buAutoNum type="arabicPeriod"/>
            </a:pPr>
            <a:r>
              <a:rPr lang="hu-HU" dirty="0" smtClean="0"/>
              <a:t>Mensevikok – parlamentáris demokrácia 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1917. a forradalmak éve: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Márciusi forradalom: katonai vereségek, nélkülözés, tüntetések, sztrájkok, A cár lemond – ideiglenes kormány alakul. A háborút azonban nem fejezi be!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Bolsevik hatalomátvétel: 1917. nov. 7 katonai puccs Péterváron</a:t>
            </a:r>
          </a:p>
          <a:p>
            <a:pPr marL="932688" lvl="2" indent="-457200">
              <a:buFont typeface="+mj-lt"/>
              <a:buAutoNum type="arabicPeriod"/>
            </a:pPr>
            <a:r>
              <a:rPr lang="hu-HU" dirty="0" smtClean="0"/>
              <a:t>Minden hatalmat a szovjeteknek</a:t>
            </a:r>
          </a:p>
          <a:p>
            <a:pPr marL="932688" lvl="2" indent="-457200">
              <a:buFont typeface="+mj-lt"/>
              <a:buAutoNum type="arabicPeriod"/>
            </a:pPr>
            <a:r>
              <a:rPr lang="hu-HU" dirty="0" smtClean="0"/>
              <a:t>Azonnali béke</a:t>
            </a:r>
          </a:p>
          <a:p>
            <a:pPr marL="932688" lvl="2" indent="-457200">
              <a:buFont typeface="+mj-lt"/>
              <a:buAutoNum type="arabicPeriod"/>
            </a:pPr>
            <a:r>
              <a:rPr lang="hu-HU" dirty="0" smtClean="0"/>
              <a:t>Földosztás</a:t>
            </a:r>
          </a:p>
          <a:p>
            <a:pPr marL="932688" lvl="2" indent="-457200">
              <a:buFont typeface="+mj-lt"/>
              <a:buAutoNum type="arabicPeriod"/>
            </a:pPr>
            <a:r>
              <a:rPr lang="hu-HU" dirty="0" smtClean="0"/>
              <a:t>Gyárak üzemek, bankok államosítása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7260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háború befejezése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 smtClean="0"/>
              <a:t>A központi hatalmak tartalékai kimerülnek ezért fegyverszünetet kérnek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Következmények: 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10 millió halott 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Több millió maradandó rokkant lelkileg és testileg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Spanyol nátha járvány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Versailles-i békerendszer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613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1.Gazdasági okok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hu-HU" sz="3000" dirty="0" smtClean="0"/>
              <a:t>Monopóliumok kialakulása: A termelés koncentrálása, versenytársak tönkretétele, szabadversenyes kapitalizmus vége.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3000" dirty="0" smtClean="0"/>
              <a:t>Profit maximalizálás – gyarmatosítás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3200" dirty="0" smtClean="0"/>
              <a:t>Anglia és Franciaország a legnagyobb gyarmattartó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3200" dirty="0" smtClean="0"/>
              <a:t>Kimaradt: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hu-HU" sz="3200" dirty="0" smtClean="0"/>
              <a:t>USA, Németország, </a:t>
            </a:r>
            <a:r>
              <a:rPr lang="hu-HU" sz="3200" dirty="0"/>
              <a:t>O</a:t>
            </a:r>
            <a:r>
              <a:rPr lang="hu-HU" sz="3200" dirty="0" smtClean="0"/>
              <a:t>laszország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3200" dirty="0" smtClean="0"/>
              <a:t>Birodalmi gondolkodás – fegyverkezési verseny</a:t>
            </a:r>
          </a:p>
          <a:p>
            <a:pPr marL="457200" lvl="1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42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Válsággócok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3200" dirty="0" smtClean="0"/>
              <a:t>Balkán</a:t>
            </a:r>
          </a:p>
          <a:p>
            <a:pPr lvl="1"/>
            <a:r>
              <a:rPr lang="hu-HU" sz="3200" dirty="0" smtClean="0"/>
              <a:t>Ki miért?</a:t>
            </a:r>
          </a:p>
          <a:p>
            <a:pPr lvl="2"/>
            <a:r>
              <a:rPr lang="hu-HU" sz="3200" dirty="0" smtClean="0"/>
              <a:t>Oroszország: Szorosok, vallási azonosság a szerbekkel</a:t>
            </a:r>
          </a:p>
          <a:p>
            <a:pPr lvl="2"/>
            <a:r>
              <a:rPr lang="hu-HU" sz="3200" dirty="0" smtClean="0"/>
              <a:t>OMM: félelem az oroszoktól, befolyás növelése nagyhatalmi szerep visszanyerése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3800" dirty="0" smtClean="0"/>
              <a:t>Francia német ellentét: Elzász – Lotaringia, gyarmatok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3800" dirty="0" smtClean="0"/>
              <a:t>Anglia: gyarmatok megtartása, nagyhatalmi szerep megőrzése</a:t>
            </a:r>
          </a:p>
          <a:p>
            <a:pPr lvl="2"/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11486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Katonai szövetségek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3200" dirty="0" smtClean="0"/>
              <a:t>Antant:</a:t>
            </a:r>
          </a:p>
          <a:p>
            <a:pPr lvl="1"/>
            <a:r>
              <a:rPr lang="hu-HU" sz="3200" dirty="0" smtClean="0"/>
              <a:t>Anglia</a:t>
            </a:r>
          </a:p>
          <a:p>
            <a:pPr lvl="1"/>
            <a:r>
              <a:rPr lang="hu-HU" sz="3200" dirty="0" smtClean="0"/>
              <a:t>Franciaország</a:t>
            </a:r>
          </a:p>
          <a:p>
            <a:pPr lvl="1"/>
            <a:r>
              <a:rPr lang="hu-HU" sz="3200" dirty="0" smtClean="0"/>
              <a:t>Oroszország</a:t>
            </a:r>
          </a:p>
          <a:p>
            <a:r>
              <a:rPr lang="hu-HU" sz="3200" dirty="0" smtClean="0"/>
              <a:t>Hármasszövetség:</a:t>
            </a:r>
          </a:p>
          <a:p>
            <a:pPr lvl="1"/>
            <a:r>
              <a:rPr lang="hu-HU" sz="3200" dirty="0" smtClean="0"/>
              <a:t>Németország</a:t>
            </a:r>
          </a:p>
          <a:p>
            <a:pPr lvl="1"/>
            <a:r>
              <a:rPr lang="hu-HU" sz="3200" dirty="0" smtClean="0"/>
              <a:t>OMM</a:t>
            </a:r>
          </a:p>
          <a:p>
            <a:pPr lvl="1"/>
            <a:r>
              <a:rPr lang="hu-HU" sz="3200" dirty="0" smtClean="0"/>
              <a:t>Olaszország - titokban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13301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világháború kezdete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hu-HU" dirty="0" smtClean="0"/>
              <a:t>1914. 06.28. Szarajevó  Ferenc Ferdinánd megölése</a:t>
            </a:r>
          </a:p>
          <a:p>
            <a:pPr marL="457200" indent="-457200">
              <a:buAutoNum type="arabicPeriod"/>
            </a:pPr>
            <a:r>
              <a:rPr lang="hu-HU" dirty="0" smtClean="0"/>
              <a:t>1914. 07.28. Az OMM hadat üzen Szerbiának – Augusztus első napjaiban a katonai csoportosulások is hadát üzennek egymásnak</a:t>
            </a:r>
          </a:p>
          <a:p>
            <a:pPr marL="457200" indent="-457200">
              <a:buAutoNum type="arabicPeriod"/>
            </a:pPr>
            <a:r>
              <a:rPr lang="hu-HU" dirty="0" smtClean="0"/>
              <a:t>A háború frontjai:</a:t>
            </a:r>
          </a:p>
          <a:p>
            <a:pPr marL="749808" lvl="1" indent="-457200">
              <a:buAutoNum type="arabicPeriod"/>
            </a:pPr>
            <a:r>
              <a:rPr lang="hu-HU" dirty="0" smtClean="0"/>
              <a:t>Balkán: OMM Szerbiával, </a:t>
            </a:r>
          </a:p>
          <a:p>
            <a:pPr marL="749808" lvl="1" indent="-457200">
              <a:buAutoNum type="arabicPeriod"/>
            </a:pPr>
            <a:r>
              <a:rPr lang="hu-HU" dirty="0" smtClean="0"/>
              <a:t>Törökország Oroszország ellen</a:t>
            </a:r>
          </a:p>
          <a:p>
            <a:pPr marL="749808" lvl="1" indent="-457200">
              <a:buAutoNum type="arabicPeriod"/>
            </a:pPr>
            <a:r>
              <a:rPr lang="hu-HU" dirty="0" smtClean="0"/>
              <a:t>1915. OMM – Olaszország ellen az Alpok déli oldalán</a:t>
            </a:r>
          </a:p>
          <a:p>
            <a:pPr marL="749808" lvl="1" indent="-457200">
              <a:buAutoNum type="arabicPeriod"/>
            </a:pPr>
            <a:r>
              <a:rPr lang="hu-HU" dirty="0" smtClean="0"/>
              <a:t>Nyugati front: Németország – Franciaország és Anglia ellen</a:t>
            </a:r>
          </a:p>
          <a:p>
            <a:pPr marL="749808" lvl="1" indent="-457200">
              <a:buAutoNum type="arabicPeriod"/>
            </a:pPr>
            <a:r>
              <a:rPr lang="hu-HU" dirty="0" smtClean="0"/>
              <a:t>Keleti front: Oroszország – Németország és az OMM ellen</a:t>
            </a:r>
          </a:p>
          <a:p>
            <a:pPr marL="457200" indent="-457200">
              <a:buAutoNum type="arabicPeriod"/>
            </a:pPr>
            <a:r>
              <a:rPr lang="hu-HU" dirty="0" smtClean="0"/>
              <a:t>Háború jellemzése: Tömegek és gépek háborúja – Modern Eszközök XIX. Századi hadviselés, Villámháborúból hamarosan állóháború lesz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220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világháború második szakasza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 smtClean="0"/>
              <a:t>Keleti front: váltakozó sikerű mozgóháború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Nyugati front: állóháború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Tengerek óceánok: A tengerek urai az angolok maradtak, de a németek meghirdetik a korlátlan tengeralattjáró háborút – óriási karokat okoznak az antantnak, azonban ennek ellenére kiapadhatatlan hadianyag és nyersanyag utánpótlással rendelkezik!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Új belépők a háborúba: 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1916 Románia – német segítséggel a központi hatalmak Bukarestet is elfoglalják!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1917 USA antant oldalán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3421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Új haditechnikai eszközök a háborúban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 smtClean="0"/>
              <a:t>Harci gáz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Repülőgépek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Léghajók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Harckocsik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Géppuska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Messze hordó lövegek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992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hátország szenvedései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 smtClean="0"/>
              <a:t>Áruhiány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Jegyrendszer 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Nők munkába állása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Nyersanyag hiány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Haditermelés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7727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Magyarország a háborúban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 smtClean="0"/>
              <a:t>A háború kezdete az OMM-hoz kapcsolódik – Hazánk vesztes félként kerül ki a háborúból, ez a tény meghatározza Magyarország pozícióját a békeszerződések megkötésekor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Honfitársaink a háborúban: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Balkán – Szerbia ellen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Orosz front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Olasz front – legvéresebb csaták: Doberdói fennsík, Isonzó völgye, Dolomitok – </a:t>
            </a:r>
            <a:r>
              <a:rPr lang="hu-HU" dirty="0" err="1" smtClean="0"/>
              <a:t>alpok</a:t>
            </a:r>
            <a:endParaRPr lang="hu-HU" dirty="0" smtClean="0"/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1916. november meghal I. Ferenc József, utóda: IV. Károly</a:t>
            </a:r>
          </a:p>
          <a:p>
            <a:pPr marL="749808" lvl="1" indent="-457200">
              <a:buFont typeface="+mj-lt"/>
              <a:buAutoNum type="arabicPeriod"/>
            </a:pPr>
            <a:r>
              <a:rPr lang="hu-HU" dirty="0" smtClean="0"/>
              <a:t>Az új király </a:t>
            </a:r>
            <a:r>
              <a:rPr lang="hu-HU" dirty="0"/>
              <a:t>c</a:t>
            </a:r>
            <a:r>
              <a:rPr lang="hu-HU" dirty="0" smtClean="0"/>
              <a:t>élja a háború befejezése a monarchia egyben tartása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A monarchia nemzetiségei az elszakadásra törekszenek amelyet az antant meg is ígér részükre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68250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</TotalTime>
  <Words>507</Words>
  <Application>Microsoft Office PowerPoint</Application>
  <PresentationFormat>Szélesvásznú</PresentationFormat>
  <Paragraphs>87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Retrospektív</vt:lpstr>
      <vt:lpstr>A nagy háború 1914-18.</vt:lpstr>
      <vt:lpstr>1.Gazdasági okok</vt:lpstr>
      <vt:lpstr>2. Válsággócok</vt:lpstr>
      <vt:lpstr>3. Katonai szövetségek</vt:lpstr>
      <vt:lpstr>A világháború kezdete</vt:lpstr>
      <vt:lpstr>A világháború második szakasza</vt:lpstr>
      <vt:lpstr>Új haditechnikai eszközök a háborúban</vt:lpstr>
      <vt:lpstr>A hátország szenvedései</vt:lpstr>
      <vt:lpstr>Magyarország a háborúban </vt:lpstr>
      <vt:lpstr>Orosz forradalmak:</vt:lpstr>
      <vt:lpstr>A háború befejezése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nagy háború okai</dc:title>
  <dc:creator>Rácz György</dc:creator>
  <cp:lastModifiedBy>Rácz György</cp:lastModifiedBy>
  <cp:revision>11</cp:revision>
  <dcterms:created xsi:type="dcterms:W3CDTF">2018-12-11T07:47:20Z</dcterms:created>
  <dcterms:modified xsi:type="dcterms:W3CDTF">2019-01-14T13:46:07Z</dcterms:modified>
</cp:coreProperties>
</file>